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76" r:id="rId1"/>
  </p:sldMasterIdLst>
  <p:notesMasterIdLst>
    <p:notesMasterId r:id="rId18"/>
  </p:notesMasterIdLst>
  <p:sldIdLst>
    <p:sldId id="256" r:id="rId2"/>
    <p:sldId id="269" r:id="rId3"/>
    <p:sldId id="271" r:id="rId4"/>
    <p:sldId id="270" r:id="rId5"/>
    <p:sldId id="272" r:id="rId6"/>
    <p:sldId id="258" r:id="rId7"/>
    <p:sldId id="259" r:id="rId8"/>
    <p:sldId id="260" r:id="rId9"/>
    <p:sldId id="262" r:id="rId10"/>
    <p:sldId id="263" r:id="rId11"/>
    <p:sldId id="264" r:id="rId12"/>
    <p:sldId id="265" r:id="rId13"/>
    <p:sldId id="266" r:id="rId14"/>
    <p:sldId id="267" r:id="rId15"/>
    <p:sldId id="268" r:id="rId16"/>
    <p:sldId id="273" r:id="rId17"/>
  </p:sldIdLst>
  <p:sldSz cx="9144000" cy="6858000" type="screen4x3"/>
  <p:notesSz cx="6858000" cy="9144000"/>
  <p:defaultText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autoAdjust="0"/>
    <p:restoredTop sz="88841" autoAdjust="0"/>
  </p:normalViewPr>
  <p:slideViewPr>
    <p:cSldViewPr>
      <p:cViewPr varScale="1">
        <p:scale>
          <a:sx n="51" d="100"/>
          <a:sy n="51" d="100"/>
        </p:scale>
        <p:origin x="-1158"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AR"/>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CBF8F4F-D4E7-48ED-A0E8-4838C359607B}" type="datetimeFigureOut">
              <a:rPr lang="es-AR" smtClean="0"/>
              <a:pPr/>
              <a:t>28/12/2016</a:t>
            </a:fld>
            <a:endParaRPr lang="es-AR"/>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AR"/>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AR"/>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421AD9D-DBBC-40DD-AFB1-4C7E473B177E}" type="slidenum">
              <a:rPr lang="es-AR" smtClean="0"/>
              <a:pPr/>
              <a:t>‹Nº›</a:t>
            </a:fld>
            <a:endParaRPr lang="es-AR"/>
          </a:p>
        </p:txBody>
      </p:sp>
    </p:spTree>
    <p:extLst>
      <p:ext uri="{BB962C8B-B14F-4D97-AF65-F5344CB8AC3E}">
        <p14:creationId xmlns:p14="http://schemas.microsoft.com/office/powerpoint/2010/main" val="753545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AR" dirty="0"/>
          </a:p>
        </p:txBody>
      </p:sp>
      <p:sp>
        <p:nvSpPr>
          <p:cNvPr id="4" name="3 Marcador de número de diapositiva"/>
          <p:cNvSpPr>
            <a:spLocks noGrp="1"/>
          </p:cNvSpPr>
          <p:nvPr>
            <p:ph type="sldNum" sz="quarter" idx="10"/>
          </p:nvPr>
        </p:nvSpPr>
        <p:spPr/>
        <p:txBody>
          <a:bodyPr/>
          <a:lstStyle/>
          <a:p>
            <a:fld id="{B421AD9D-DBBC-40DD-AFB1-4C7E473B177E}" type="slidenum">
              <a:rPr lang="es-AR" smtClean="0"/>
              <a:pPr/>
              <a:t>6</a:t>
            </a:fld>
            <a:endParaRPr lang="es-AR"/>
          </a:p>
        </p:txBody>
      </p:sp>
    </p:spTree>
    <p:extLst>
      <p:ext uri="{BB962C8B-B14F-4D97-AF65-F5344CB8AC3E}">
        <p14:creationId xmlns:p14="http://schemas.microsoft.com/office/powerpoint/2010/main" val="29142385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AR" dirty="0"/>
          </a:p>
        </p:txBody>
      </p:sp>
      <p:sp>
        <p:nvSpPr>
          <p:cNvPr id="4" name="3 Marcador de número de diapositiva"/>
          <p:cNvSpPr>
            <a:spLocks noGrp="1"/>
          </p:cNvSpPr>
          <p:nvPr>
            <p:ph type="sldNum" sz="quarter" idx="10"/>
          </p:nvPr>
        </p:nvSpPr>
        <p:spPr/>
        <p:txBody>
          <a:bodyPr/>
          <a:lstStyle/>
          <a:p>
            <a:fld id="{B421AD9D-DBBC-40DD-AFB1-4C7E473B177E}" type="slidenum">
              <a:rPr lang="es-AR" smtClean="0"/>
              <a:pPr/>
              <a:t>12</a:t>
            </a:fld>
            <a:endParaRPr lang="es-AR"/>
          </a:p>
        </p:txBody>
      </p:sp>
    </p:spTree>
    <p:extLst>
      <p:ext uri="{BB962C8B-B14F-4D97-AF65-F5344CB8AC3E}">
        <p14:creationId xmlns:p14="http://schemas.microsoft.com/office/powerpoint/2010/main" val="8242888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AR"/>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AR"/>
          </a:p>
        </p:txBody>
      </p:sp>
      <p:sp>
        <p:nvSpPr>
          <p:cNvPr id="4" name="3 Marcador de fecha"/>
          <p:cNvSpPr>
            <a:spLocks noGrp="1"/>
          </p:cNvSpPr>
          <p:nvPr>
            <p:ph type="dt" sz="half" idx="10"/>
          </p:nvPr>
        </p:nvSpPr>
        <p:spPr/>
        <p:txBody>
          <a:bodyPr/>
          <a:lstStyle/>
          <a:p>
            <a:fld id="{49602E85-CA58-4AF8-BBB0-C8C4581DA33E}" type="datetimeFigureOut">
              <a:rPr lang="es-AR" smtClean="0"/>
              <a:pPr/>
              <a:t>28/12/2016</a:t>
            </a:fld>
            <a:endParaRPr lang="es-AR"/>
          </a:p>
        </p:txBody>
      </p:sp>
      <p:sp>
        <p:nvSpPr>
          <p:cNvPr id="5" name="4 Marcador de pie de página"/>
          <p:cNvSpPr>
            <a:spLocks noGrp="1"/>
          </p:cNvSpPr>
          <p:nvPr>
            <p:ph type="ftr" sz="quarter" idx="11"/>
          </p:nvPr>
        </p:nvSpPr>
        <p:spPr/>
        <p:txBody>
          <a:bodyPr/>
          <a:lstStyle/>
          <a:p>
            <a:endParaRPr lang="es-AR"/>
          </a:p>
        </p:txBody>
      </p:sp>
      <p:sp>
        <p:nvSpPr>
          <p:cNvPr id="6" name="5 Marcador de número de diapositiva"/>
          <p:cNvSpPr>
            <a:spLocks noGrp="1"/>
          </p:cNvSpPr>
          <p:nvPr>
            <p:ph type="sldNum" sz="quarter" idx="12"/>
          </p:nvPr>
        </p:nvSpPr>
        <p:spPr/>
        <p:txBody>
          <a:bodyPr/>
          <a:lstStyle/>
          <a:p>
            <a:fld id="{A0B8DD7B-078A-40F5-B734-7054F3EE5901}" type="slidenum">
              <a:rPr lang="es-AR" smtClean="0"/>
              <a:pPr/>
              <a:t>‹Nº›</a:t>
            </a:fld>
            <a:endParaRPr lang="es-AR"/>
          </a:p>
        </p:txBody>
      </p:sp>
    </p:spTree>
    <p:extLst>
      <p:ext uri="{BB962C8B-B14F-4D97-AF65-F5344CB8AC3E}">
        <p14:creationId xmlns:p14="http://schemas.microsoft.com/office/powerpoint/2010/main" val="4105464949"/>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AR"/>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3 Marcador de fecha"/>
          <p:cNvSpPr>
            <a:spLocks noGrp="1"/>
          </p:cNvSpPr>
          <p:nvPr>
            <p:ph type="dt" sz="half" idx="10"/>
          </p:nvPr>
        </p:nvSpPr>
        <p:spPr/>
        <p:txBody>
          <a:bodyPr/>
          <a:lstStyle/>
          <a:p>
            <a:fld id="{49602E85-CA58-4AF8-BBB0-C8C4581DA33E}" type="datetimeFigureOut">
              <a:rPr lang="es-AR" smtClean="0"/>
              <a:pPr/>
              <a:t>28/12/2016</a:t>
            </a:fld>
            <a:endParaRPr lang="es-AR"/>
          </a:p>
        </p:txBody>
      </p:sp>
      <p:sp>
        <p:nvSpPr>
          <p:cNvPr id="5" name="4 Marcador de pie de página"/>
          <p:cNvSpPr>
            <a:spLocks noGrp="1"/>
          </p:cNvSpPr>
          <p:nvPr>
            <p:ph type="ftr" sz="quarter" idx="11"/>
          </p:nvPr>
        </p:nvSpPr>
        <p:spPr/>
        <p:txBody>
          <a:bodyPr/>
          <a:lstStyle/>
          <a:p>
            <a:endParaRPr lang="es-AR"/>
          </a:p>
        </p:txBody>
      </p:sp>
      <p:sp>
        <p:nvSpPr>
          <p:cNvPr id="6" name="5 Marcador de número de diapositiva"/>
          <p:cNvSpPr>
            <a:spLocks noGrp="1"/>
          </p:cNvSpPr>
          <p:nvPr>
            <p:ph type="sldNum" sz="quarter" idx="12"/>
          </p:nvPr>
        </p:nvSpPr>
        <p:spPr/>
        <p:txBody>
          <a:bodyPr/>
          <a:lstStyle/>
          <a:p>
            <a:fld id="{A0B8DD7B-078A-40F5-B734-7054F3EE5901}" type="slidenum">
              <a:rPr lang="es-AR" smtClean="0"/>
              <a:pPr/>
              <a:t>‹Nº›</a:t>
            </a:fld>
            <a:endParaRPr lang="es-AR"/>
          </a:p>
        </p:txBody>
      </p:sp>
    </p:spTree>
    <p:extLst>
      <p:ext uri="{BB962C8B-B14F-4D97-AF65-F5344CB8AC3E}">
        <p14:creationId xmlns:p14="http://schemas.microsoft.com/office/powerpoint/2010/main" val="3392438629"/>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AR"/>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3 Marcador de fecha"/>
          <p:cNvSpPr>
            <a:spLocks noGrp="1"/>
          </p:cNvSpPr>
          <p:nvPr>
            <p:ph type="dt" sz="half" idx="10"/>
          </p:nvPr>
        </p:nvSpPr>
        <p:spPr/>
        <p:txBody>
          <a:bodyPr/>
          <a:lstStyle/>
          <a:p>
            <a:fld id="{49602E85-CA58-4AF8-BBB0-C8C4581DA33E}" type="datetimeFigureOut">
              <a:rPr lang="es-AR" smtClean="0"/>
              <a:pPr/>
              <a:t>28/12/2016</a:t>
            </a:fld>
            <a:endParaRPr lang="es-AR"/>
          </a:p>
        </p:txBody>
      </p:sp>
      <p:sp>
        <p:nvSpPr>
          <p:cNvPr id="5" name="4 Marcador de pie de página"/>
          <p:cNvSpPr>
            <a:spLocks noGrp="1"/>
          </p:cNvSpPr>
          <p:nvPr>
            <p:ph type="ftr" sz="quarter" idx="11"/>
          </p:nvPr>
        </p:nvSpPr>
        <p:spPr/>
        <p:txBody>
          <a:bodyPr/>
          <a:lstStyle/>
          <a:p>
            <a:endParaRPr lang="es-AR"/>
          </a:p>
        </p:txBody>
      </p:sp>
      <p:sp>
        <p:nvSpPr>
          <p:cNvPr id="6" name="5 Marcador de número de diapositiva"/>
          <p:cNvSpPr>
            <a:spLocks noGrp="1"/>
          </p:cNvSpPr>
          <p:nvPr>
            <p:ph type="sldNum" sz="quarter" idx="12"/>
          </p:nvPr>
        </p:nvSpPr>
        <p:spPr/>
        <p:txBody>
          <a:bodyPr/>
          <a:lstStyle/>
          <a:p>
            <a:fld id="{A0B8DD7B-078A-40F5-B734-7054F3EE5901}" type="slidenum">
              <a:rPr lang="es-AR" smtClean="0"/>
              <a:pPr/>
              <a:t>‹Nº›</a:t>
            </a:fld>
            <a:endParaRPr lang="es-AR"/>
          </a:p>
        </p:txBody>
      </p:sp>
    </p:spTree>
    <p:extLst>
      <p:ext uri="{BB962C8B-B14F-4D97-AF65-F5344CB8AC3E}">
        <p14:creationId xmlns:p14="http://schemas.microsoft.com/office/powerpoint/2010/main" val="3878047818"/>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AR"/>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3 Marcador de fecha"/>
          <p:cNvSpPr>
            <a:spLocks noGrp="1"/>
          </p:cNvSpPr>
          <p:nvPr>
            <p:ph type="dt" sz="half" idx="10"/>
          </p:nvPr>
        </p:nvSpPr>
        <p:spPr/>
        <p:txBody>
          <a:bodyPr/>
          <a:lstStyle/>
          <a:p>
            <a:fld id="{49602E85-CA58-4AF8-BBB0-C8C4581DA33E}" type="datetimeFigureOut">
              <a:rPr lang="es-AR" smtClean="0"/>
              <a:pPr/>
              <a:t>28/12/2016</a:t>
            </a:fld>
            <a:endParaRPr lang="es-AR"/>
          </a:p>
        </p:txBody>
      </p:sp>
      <p:sp>
        <p:nvSpPr>
          <p:cNvPr id="5" name="4 Marcador de pie de página"/>
          <p:cNvSpPr>
            <a:spLocks noGrp="1"/>
          </p:cNvSpPr>
          <p:nvPr>
            <p:ph type="ftr" sz="quarter" idx="11"/>
          </p:nvPr>
        </p:nvSpPr>
        <p:spPr/>
        <p:txBody>
          <a:bodyPr/>
          <a:lstStyle/>
          <a:p>
            <a:endParaRPr lang="es-AR"/>
          </a:p>
        </p:txBody>
      </p:sp>
      <p:sp>
        <p:nvSpPr>
          <p:cNvPr id="6" name="5 Marcador de número de diapositiva"/>
          <p:cNvSpPr>
            <a:spLocks noGrp="1"/>
          </p:cNvSpPr>
          <p:nvPr>
            <p:ph type="sldNum" sz="quarter" idx="12"/>
          </p:nvPr>
        </p:nvSpPr>
        <p:spPr/>
        <p:txBody>
          <a:bodyPr/>
          <a:lstStyle/>
          <a:p>
            <a:fld id="{A0B8DD7B-078A-40F5-B734-7054F3EE5901}" type="slidenum">
              <a:rPr lang="es-AR" smtClean="0"/>
              <a:pPr/>
              <a:t>‹Nº›</a:t>
            </a:fld>
            <a:endParaRPr lang="es-AR"/>
          </a:p>
        </p:txBody>
      </p:sp>
    </p:spTree>
    <p:extLst>
      <p:ext uri="{BB962C8B-B14F-4D97-AF65-F5344CB8AC3E}">
        <p14:creationId xmlns:p14="http://schemas.microsoft.com/office/powerpoint/2010/main" val="2573499729"/>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AR"/>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49602E85-CA58-4AF8-BBB0-C8C4581DA33E}" type="datetimeFigureOut">
              <a:rPr lang="es-AR" smtClean="0"/>
              <a:pPr/>
              <a:t>28/12/2016</a:t>
            </a:fld>
            <a:endParaRPr lang="es-AR"/>
          </a:p>
        </p:txBody>
      </p:sp>
      <p:sp>
        <p:nvSpPr>
          <p:cNvPr id="5" name="4 Marcador de pie de página"/>
          <p:cNvSpPr>
            <a:spLocks noGrp="1"/>
          </p:cNvSpPr>
          <p:nvPr>
            <p:ph type="ftr" sz="quarter" idx="11"/>
          </p:nvPr>
        </p:nvSpPr>
        <p:spPr/>
        <p:txBody>
          <a:bodyPr/>
          <a:lstStyle/>
          <a:p>
            <a:endParaRPr lang="es-AR"/>
          </a:p>
        </p:txBody>
      </p:sp>
      <p:sp>
        <p:nvSpPr>
          <p:cNvPr id="6" name="5 Marcador de número de diapositiva"/>
          <p:cNvSpPr>
            <a:spLocks noGrp="1"/>
          </p:cNvSpPr>
          <p:nvPr>
            <p:ph type="sldNum" sz="quarter" idx="12"/>
          </p:nvPr>
        </p:nvSpPr>
        <p:spPr/>
        <p:txBody>
          <a:bodyPr/>
          <a:lstStyle/>
          <a:p>
            <a:fld id="{A0B8DD7B-078A-40F5-B734-7054F3EE5901}" type="slidenum">
              <a:rPr lang="es-AR" smtClean="0"/>
              <a:pPr/>
              <a:t>‹Nº›</a:t>
            </a:fld>
            <a:endParaRPr lang="es-AR"/>
          </a:p>
        </p:txBody>
      </p:sp>
    </p:spTree>
    <p:extLst>
      <p:ext uri="{BB962C8B-B14F-4D97-AF65-F5344CB8AC3E}">
        <p14:creationId xmlns:p14="http://schemas.microsoft.com/office/powerpoint/2010/main" val="2151872879"/>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AR"/>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5" name="4 Marcador de fecha"/>
          <p:cNvSpPr>
            <a:spLocks noGrp="1"/>
          </p:cNvSpPr>
          <p:nvPr>
            <p:ph type="dt" sz="half" idx="10"/>
          </p:nvPr>
        </p:nvSpPr>
        <p:spPr/>
        <p:txBody>
          <a:bodyPr/>
          <a:lstStyle/>
          <a:p>
            <a:fld id="{49602E85-CA58-4AF8-BBB0-C8C4581DA33E}" type="datetimeFigureOut">
              <a:rPr lang="es-AR" smtClean="0"/>
              <a:pPr/>
              <a:t>28/12/2016</a:t>
            </a:fld>
            <a:endParaRPr lang="es-AR"/>
          </a:p>
        </p:txBody>
      </p:sp>
      <p:sp>
        <p:nvSpPr>
          <p:cNvPr id="6" name="5 Marcador de pie de página"/>
          <p:cNvSpPr>
            <a:spLocks noGrp="1"/>
          </p:cNvSpPr>
          <p:nvPr>
            <p:ph type="ftr" sz="quarter" idx="11"/>
          </p:nvPr>
        </p:nvSpPr>
        <p:spPr/>
        <p:txBody>
          <a:bodyPr/>
          <a:lstStyle/>
          <a:p>
            <a:endParaRPr lang="es-AR"/>
          </a:p>
        </p:txBody>
      </p:sp>
      <p:sp>
        <p:nvSpPr>
          <p:cNvPr id="7" name="6 Marcador de número de diapositiva"/>
          <p:cNvSpPr>
            <a:spLocks noGrp="1"/>
          </p:cNvSpPr>
          <p:nvPr>
            <p:ph type="sldNum" sz="quarter" idx="12"/>
          </p:nvPr>
        </p:nvSpPr>
        <p:spPr/>
        <p:txBody>
          <a:bodyPr/>
          <a:lstStyle/>
          <a:p>
            <a:fld id="{A0B8DD7B-078A-40F5-B734-7054F3EE5901}" type="slidenum">
              <a:rPr lang="es-AR" smtClean="0"/>
              <a:pPr/>
              <a:t>‹Nº›</a:t>
            </a:fld>
            <a:endParaRPr lang="es-AR"/>
          </a:p>
        </p:txBody>
      </p:sp>
    </p:spTree>
    <p:extLst>
      <p:ext uri="{BB962C8B-B14F-4D97-AF65-F5344CB8AC3E}">
        <p14:creationId xmlns:p14="http://schemas.microsoft.com/office/powerpoint/2010/main" val="2559888532"/>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AR"/>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7" name="6 Marcador de fecha"/>
          <p:cNvSpPr>
            <a:spLocks noGrp="1"/>
          </p:cNvSpPr>
          <p:nvPr>
            <p:ph type="dt" sz="half" idx="10"/>
          </p:nvPr>
        </p:nvSpPr>
        <p:spPr/>
        <p:txBody>
          <a:bodyPr/>
          <a:lstStyle/>
          <a:p>
            <a:fld id="{49602E85-CA58-4AF8-BBB0-C8C4581DA33E}" type="datetimeFigureOut">
              <a:rPr lang="es-AR" smtClean="0"/>
              <a:pPr/>
              <a:t>28/12/2016</a:t>
            </a:fld>
            <a:endParaRPr lang="es-AR"/>
          </a:p>
        </p:txBody>
      </p:sp>
      <p:sp>
        <p:nvSpPr>
          <p:cNvPr id="8" name="7 Marcador de pie de página"/>
          <p:cNvSpPr>
            <a:spLocks noGrp="1"/>
          </p:cNvSpPr>
          <p:nvPr>
            <p:ph type="ftr" sz="quarter" idx="11"/>
          </p:nvPr>
        </p:nvSpPr>
        <p:spPr/>
        <p:txBody>
          <a:bodyPr/>
          <a:lstStyle/>
          <a:p>
            <a:endParaRPr lang="es-AR"/>
          </a:p>
        </p:txBody>
      </p:sp>
      <p:sp>
        <p:nvSpPr>
          <p:cNvPr id="9" name="8 Marcador de número de diapositiva"/>
          <p:cNvSpPr>
            <a:spLocks noGrp="1"/>
          </p:cNvSpPr>
          <p:nvPr>
            <p:ph type="sldNum" sz="quarter" idx="12"/>
          </p:nvPr>
        </p:nvSpPr>
        <p:spPr/>
        <p:txBody>
          <a:bodyPr/>
          <a:lstStyle/>
          <a:p>
            <a:fld id="{A0B8DD7B-078A-40F5-B734-7054F3EE5901}" type="slidenum">
              <a:rPr lang="es-AR" smtClean="0"/>
              <a:pPr/>
              <a:t>‹Nº›</a:t>
            </a:fld>
            <a:endParaRPr lang="es-AR"/>
          </a:p>
        </p:txBody>
      </p:sp>
    </p:spTree>
    <p:extLst>
      <p:ext uri="{BB962C8B-B14F-4D97-AF65-F5344CB8AC3E}">
        <p14:creationId xmlns:p14="http://schemas.microsoft.com/office/powerpoint/2010/main" val="683458375"/>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AR"/>
          </a:p>
        </p:txBody>
      </p:sp>
      <p:sp>
        <p:nvSpPr>
          <p:cNvPr id="3" name="2 Marcador de fecha"/>
          <p:cNvSpPr>
            <a:spLocks noGrp="1"/>
          </p:cNvSpPr>
          <p:nvPr>
            <p:ph type="dt" sz="half" idx="10"/>
          </p:nvPr>
        </p:nvSpPr>
        <p:spPr/>
        <p:txBody>
          <a:bodyPr/>
          <a:lstStyle/>
          <a:p>
            <a:fld id="{49602E85-CA58-4AF8-BBB0-C8C4581DA33E}" type="datetimeFigureOut">
              <a:rPr lang="es-AR" smtClean="0"/>
              <a:pPr/>
              <a:t>28/12/2016</a:t>
            </a:fld>
            <a:endParaRPr lang="es-AR"/>
          </a:p>
        </p:txBody>
      </p:sp>
      <p:sp>
        <p:nvSpPr>
          <p:cNvPr id="4" name="3 Marcador de pie de página"/>
          <p:cNvSpPr>
            <a:spLocks noGrp="1"/>
          </p:cNvSpPr>
          <p:nvPr>
            <p:ph type="ftr" sz="quarter" idx="11"/>
          </p:nvPr>
        </p:nvSpPr>
        <p:spPr/>
        <p:txBody>
          <a:bodyPr/>
          <a:lstStyle/>
          <a:p>
            <a:endParaRPr lang="es-AR"/>
          </a:p>
        </p:txBody>
      </p:sp>
      <p:sp>
        <p:nvSpPr>
          <p:cNvPr id="5" name="4 Marcador de número de diapositiva"/>
          <p:cNvSpPr>
            <a:spLocks noGrp="1"/>
          </p:cNvSpPr>
          <p:nvPr>
            <p:ph type="sldNum" sz="quarter" idx="12"/>
          </p:nvPr>
        </p:nvSpPr>
        <p:spPr/>
        <p:txBody>
          <a:bodyPr/>
          <a:lstStyle/>
          <a:p>
            <a:fld id="{A0B8DD7B-078A-40F5-B734-7054F3EE5901}" type="slidenum">
              <a:rPr lang="es-AR" smtClean="0"/>
              <a:pPr/>
              <a:t>‹Nº›</a:t>
            </a:fld>
            <a:endParaRPr lang="es-AR"/>
          </a:p>
        </p:txBody>
      </p:sp>
    </p:spTree>
    <p:extLst>
      <p:ext uri="{BB962C8B-B14F-4D97-AF65-F5344CB8AC3E}">
        <p14:creationId xmlns:p14="http://schemas.microsoft.com/office/powerpoint/2010/main" val="2326796110"/>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49602E85-CA58-4AF8-BBB0-C8C4581DA33E}" type="datetimeFigureOut">
              <a:rPr lang="es-AR" smtClean="0"/>
              <a:pPr/>
              <a:t>28/12/2016</a:t>
            </a:fld>
            <a:endParaRPr lang="es-AR"/>
          </a:p>
        </p:txBody>
      </p:sp>
      <p:sp>
        <p:nvSpPr>
          <p:cNvPr id="3" name="2 Marcador de pie de página"/>
          <p:cNvSpPr>
            <a:spLocks noGrp="1"/>
          </p:cNvSpPr>
          <p:nvPr>
            <p:ph type="ftr" sz="quarter" idx="11"/>
          </p:nvPr>
        </p:nvSpPr>
        <p:spPr/>
        <p:txBody>
          <a:bodyPr/>
          <a:lstStyle/>
          <a:p>
            <a:endParaRPr lang="es-AR"/>
          </a:p>
        </p:txBody>
      </p:sp>
      <p:sp>
        <p:nvSpPr>
          <p:cNvPr id="4" name="3 Marcador de número de diapositiva"/>
          <p:cNvSpPr>
            <a:spLocks noGrp="1"/>
          </p:cNvSpPr>
          <p:nvPr>
            <p:ph type="sldNum" sz="quarter" idx="12"/>
          </p:nvPr>
        </p:nvSpPr>
        <p:spPr/>
        <p:txBody>
          <a:bodyPr/>
          <a:lstStyle/>
          <a:p>
            <a:fld id="{A0B8DD7B-078A-40F5-B734-7054F3EE5901}" type="slidenum">
              <a:rPr lang="es-AR" smtClean="0"/>
              <a:pPr/>
              <a:t>‹Nº›</a:t>
            </a:fld>
            <a:endParaRPr lang="es-AR"/>
          </a:p>
        </p:txBody>
      </p:sp>
    </p:spTree>
    <p:extLst>
      <p:ext uri="{BB962C8B-B14F-4D97-AF65-F5344CB8AC3E}">
        <p14:creationId xmlns:p14="http://schemas.microsoft.com/office/powerpoint/2010/main" val="726411267"/>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AR"/>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49602E85-CA58-4AF8-BBB0-C8C4581DA33E}" type="datetimeFigureOut">
              <a:rPr lang="es-AR" smtClean="0"/>
              <a:pPr/>
              <a:t>28/12/2016</a:t>
            </a:fld>
            <a:endParaRPr lang="es-AR"/>
          </a:p>
        </p:txBody>
      </p:sp>
      <p:sp>
        <p:nvSpPr>
          <p:cNvPr id="6" name="5 Marcador de pie de página"/>
          <p:cNvSpPr>
            <a:spLocks noGrp="1"/>
          </p:cNvSpPr>
          <p:nvPr>
            <p:ph type="ftr" sz="quarter" idx="11"/>
          </p:nvPr>
        </p:nvSpPr>
        <p:spPr/>
        <p:txBody>
          <a:bodyPr/>
          <a:lstStyle/>
          <a:p>
            <a:endParaRPr lang="es-AR"/>
          </a:p>
        </p:txBody>
      </p:sp>
      <p:sp>
        <p:nvSpPr>
          <p:cNvPr id="7" name="6 Marcador de número de diapositiva"/>
          <p:cNvSpPr>
            <a:spLocks noGrp="1"/>
          </p:cNvSpPr>
          <p:nvPr>
            <p:ph type="sldNum" sz="quarter" idx="12"/>
          </p:nvPr>
        </p:nvSpPr>
        <p:spPr/>
        <p:txBody>
          <a:bodyPr/>
          <a:lstStyle/>
          <a:p>
            <a:fld id="{A0B8DD7B-078A-40F5-B734-7054F3EE5901}" type="slidenum">
              <a:rPr lang="es-AR" smtClean="0"/>
              <a:pPr/>
              <a:t>‹Nº›</a:t>
            </a:fld>
            <a:endParaRPr lang="es-AR"/>
          </a:p>
        </p:txBody>
      </p:sp>
    </p:spTree>
    <p:extLst>
      <p:ext uri="{BB962C8B-B14F-4D97-AF65-F5344CB8AC3E}">
        <p14:creationId xmlns:p14="http://schemas.microsoft.com/office/powerpoint/2010/main" val="2109254130"/>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AR"/>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AR"/>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49602E85-CA58-4AF8-BBB0-C8C4581DA33E}" type="datetimeFigureOut">
              <a:rPr lang="es-AR" smtClean="0"/>
              <a:pPr/>
              <a:t>28/12/2016</a:t>
            </a:fld>
            <a:endParaRPr lang="es-AR"/>
          </a:p>
        </p:txBody>
      </p:sp>
      <p:sp>
        <p:nvSpPr>
          <p:cNvPr id="6" name="5 Marcador de pie de página"/>
          <p:cNvSpPr>
            <a:spLocks noGrp="1"/>
          </p:cNvSpPr>
          <p:nvPr>
            <p:ph type="ftr" sz="quarter" idx="11"/>
          </p:nvPr>
        </p:nvSpPr>
        <p:spPr/>
        <p:txBody>
          <a:bodyPr/>
          <a:lstStyle/>
          <a:p>
            <a:endParaRPr lang="es-AR"/>
          </a:p>
        </p:txBody>
      </p:sp>
      <p:sp>
        <p:nvSpPr>
          <p:cNvPr id="7" name="6 Marcador de número de diapositiva"/>
          <p:cNvSpPr>
            <a:spLocks noGrp="1"/>
          </p:cNvSpPr>
          <p:nvPr>
            <p:ph type="sldNum" sz="quarter" idx="12"/>
          </p:nvPr>
        </p:nvSpPr>
        <p:spPr/>
        <p:txBody>
          <a:bodyPr/>
          <a:lstStyle/>
          <a:p>
            <a:fld id="{A0B8DD7B-078A-40F5-B734-7054F3EE5901}" type="slidenum">
              <a:rPr lang="es-AR" smtClean="0"/>
              <a:pPr/>
              <a:t>‹Nº›</a:t>
            </a:fld>
            <a:endParaRPr lang="es-AR"/>
          </a:p>
        </p:txBody>
      </p:sp>
    </p:spTree>
    <p:extLst>
      <p:ext uri="{BB962C8B-B14F-4D97-AF65-F5344CB8AC3E}">
        <p14:creationId xmlns:p14="http://schemas.microsoft.com/office/powerpoint/2010/main" val="3945783896"/>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AR"/>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9602E85-CA58-4AF8-BBB0-C8C4581DA33E}" type="datetimeFigureOut">
              <a:rPr lang="es-AR" smtClean="0"/>
              <a:pPr/>
              <a:t>28/12/2016</a:t>
            </a:fld>
            <a:endParaRPr lang="es-AR"/>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AR"/>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0B8DD7B-078A-40F5-B734-7054F3EE5901}" type="slidenum">
              <a:rPr lang="es-AR" smtClean="0"/>
              <a:pPr/>
              <a:t>‹Nº›</a:t>
            </a:fld>
            <a:endParaRPr lang="es-AR"/>
          </a:p>
        </p:txBody>
      </p:sp>
    </p:spTree>
    <p:extLst>
      <p:ext uri="{BB962C8B-B14F-4D97-AF65-F5344CB8AC3E}">
        <p14:creationId xmlns:p14="http://schemas.microsoft.com/office/powerpoint/2010/main" val="898517026"/>
      </p:ext>
    </p:extLst>
  </p:cSld>
  <p:clrMap bg1="lt1" tx1="dk1" bg2="lt2" tx2="dk2" accent1="accent1" accent2="accent2" accent3="accent3" accent4="accent4" accent5="accent5" accent6="accent6" hlink="hlink" folHlink="folHlink"/>
  <p:sldLayoutIdLst>
    <p:sldLayoutId id="2147483877" r:id="rId1"/>
    <p:sldLayoutId id="2147483878" r:id="rId2"/>
    <p:sldLayoutId id="2147483879" r:id="rId3"/>
    <p:sldLayoutId id="2147483880" r:id="rId4"/>
    <p:sldLayoutId id="2147483881" r:id="rId5"/>
    <p:sldLayoutId id="2147483882" r:id="rId6"/>
    <p:sldLayoutId id="2147483883" r:id="rId7"/>
    <p:sldLayoutId id="2147483884" r:id="rId8"/>
    <p:sldLayoutId id="2147483885" r:id="rId9"/>
    <p:sldLayoutId id="2147483886" r:id="rId10"/>
    <p:sldLayoutId id="2147483887" r:id="rId11"/>
  </p:sldLayoutIdLst>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3.gi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normAutofit/>
          </a:bodyPr>
          <a:lstStyle/>
          <a:p>
            <a:r>
              <a:rPr lang="es-AR" sz="6000" b="1" i="1" dirty="0" smtClean="0">
                <a:latin typeface="Baskerville Old Face" panose="02020602080505020303" pitchFamily="18" charset="0"/>
                <a:cs typeface="Aharoni" pitchFamily="2" charset="-79"/>
              </a:rPr>
              <a:t>Pesebre </a:t>
            </a:r>
            <a:r>
              <a:rPr lang="es-AR" sz="6600" b="1" i="1" dirty="0" smtClean="0">
                <a:latin typeface="Baskerville Old Face" panose="02020602080505020303" pitchFamily="18" charset="0"/>
                <a:cs typeface="Aharoni" pitchFamily="2" charset="-79"/>
              </a:rPr>
              <a:t>viviente</a:t>
            </a:r>
            <a:endParaRPr lang="es-AR" sz="6600" b="1" i="1" dirty="0">
              <a:latin typeface="Baskerville Old Face" panose="02020602080505020303" pitchFamily="18" charset="0"/>
            </a:endParaRPr>
          </a:p>
        </p:txBody>
      </p:sp>
      <p:sp>
        <p:nvSpPr>
          <p:cNvPr id="3" name="2 Subtítulo"/>
          <p:cNvSpPr>
            <a:spLocks noGrp="1"/>
          </p:cNvSpPr>
          <p:nvPr>
            <p:ph type="subTitle" idx="1"/>
          </p:nvPr>
        </p:nvSpPr>
        <p:spPr/>
        <p:txBody>
          <a:bodyPr>
            <a:normAutofit/>
          </a:bodyPr>
          <a:lstStyle/>
          <a:p>
            <a:endParaRPr lang="es-AR" dirty="0" smtClean="0"/>
          </a:p>
          <a:p>
            <a:r>
              <a:rPr lang="es-AR" b="1" dirty="0" smtClean="0">
                <a:solidFill>
                  <a:schemeClr val="tx1"/>
                </a:solidFill>
                <a:latin typeface="Arial Rounded MT Bold" panose="020F0704030504030204" pitchFamily="34" charset="0"/>
              </a:rPr>
              <a:t>Por Matías B.</a:t>
            </a:r>
            <a:endParaRPr lang="es-AR" b="1" dirty="0">
              <a:solidFill>
                <a:schemeClr val="tx1"/>
              </a:solidFill>
              <a:latin typeface="Arial Rounded MT Bold" panose="020F0704030504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0" y="1"/>
            <a:ext cx="9144000" cy="6858000"/>
          </a:xfrm>
        </p:spPr>
        <p:txBody>
          <a:bodyPr>
            <a:normAutofit/>
          </a:bodyPr>
          <a:lstStyle/>
          <a:p>
            <a:pPr marL="0" indent="0" algn="just">
              <a:spcAft>
                <a:spcPts val="0"/>
              </a:spcAft>
              <a:buNone/>
            </a:pPr>
            <a:r>
              <a:rPr lang="es-AR" sz="2400" b="1" i="1" dirty="0">
                <a:solidFill>
                  <a:srgbClr val="000000"/>
                </a:solidFill>
                <a:latin typeface="Baskerville Old Face" panose="02020602080505020303" pitchFamily="18" charset="0"/>
                <a:ea typeface="Times New Roman"/>
                <a:cs typeface="Times New Roman"/>
              </a:rPr>
              <a:t>Se celebra sobre el mismo pesebre la misa solemne, en la que Francisco, levita de Cristo, canta el santo evangelio. Predica después al pueblo allí presente sobre el nacimiento del Rey pobre, y cuando quiere nombrarlo -transido de ternura y amor-, lo llama </a:t>
            </a:r>
            <a:r>
              <a:rPr lang="es-AR" sz="2400" b="1" i="1" dirty="0" smtClean="0">
                <a:solidFill>
                  <a:srgbClr val="000000"/>
                </a:solidFill>
                <a:latin typeface="Baskerville Old Face" panose="02020602080505020303" pitchFamily="18" charset="0"/>
                <a:ea typeface="Times New Roman"/>
                <a:cs typeface="Times New Roman"/>
              </a:rPr>
              <a:t>“Niño </a:t>
            </a:r>
            <a:r>
              <a:rPr lang="es-AR" sz="2400" b="1" i="1" dirty="0">
                <a:solidFill>
                  <a:srgbClr val="000000"/>
                </a:solidFill>
                <a:latin typeface="Baskerville Old Face" panose="02020602080505020303" pitchFamily="18" charset="0"/>
                <a:ea typeface="Times New Roman"/>
                <a:cs typeface="Times New Roman"/>
              </a:rPr>
              <a:t>de </a:t>
            </a:r>
            <a:r>
              <a:rPr lang="es-AR" sz="2400" b="1" i="1" dirty="0" err="1" smtClean="0">
                <a:solidFill>
                  <a:srgbClr val="000000"/>
                </a:solidFill>
                <a:latin typeface="Baskerville Old Face" panose="02020602080505020303" pitchFamily="18" charset="0"/>
                <a:ea typeface="Times New Roman"/>
                <a:cs typeface="Times New Roman"/>
              </a:rPr>
              <a:t>Bethlehem</a:t>
            </a:r>
            <a:r>
              <a:rPr lang="es-AR" sz="2400" b="1" i="1" dirty="0" smtClean="0">
                <a:solidFill>
                  <a:srgbClr val="000000"/>
                </a:solidFill>
                <a:latin typeface="Baskerville Old Face" panose="02020602080505020303" pitchFamily="18" charset="0"/>
                <a:ea typeface="Times New Roman"/>
                <a:cs typeface="Times New Roman"/>
              </a:rPr>
              <a:t>”.</a:t>
            </a:r>
            <a:endParaRPr lang="es-AR" sz="2400" b="1" i="1" dirty="0">
              <a:latin typeface="Baskerville Old Face" panose="02020602080505020303" pitchFamily="18" charset="0"/>
              <a:ea typeface="Calibri"/>
              <a:cs typeface="Times New Roman"/>
            </a:endParaRPr>
          </a:p>
          <a:p>
            <a:pPr>
              <a:buNone/>
            </a:pPr>
            <a:endParaRPr lang="es-AR" sz="2400" b="1" i="1" dirty="0" smtClean="0">
              <a:latin typeface="Baskerville Old Face" panose="02020602080505020303" pitchFamily="18" charset="0"/>
            </a:endParaRPr>
          </a:p>
        </p:txBody>
      </p:sp>
      <p:pic>
        <p:nvPicPr>
          <p:cNvPr id="4" name="3 Image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44503" y="1772816"/>
            <a:ext cx="6058183" cy="4281116"/>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0" y="0"/>
            <a:ext cx="9144000" cy="6858000"/>
          </a:xfrm>
        </p:spPr>
        <p:txBody>
          <a:bodyPr>
            <a:normAutofit/>
          </a:bodyPr>
          <a:lstStyle/>
          <a:p>
            <a:pPr>
              <a:buNone/>
            </a:pPr>
            <a:endParaRPr lang="es-AR" dirty="0" smtClean="0"/>
          </a:p>
          <a:p>
            <a:pPr marL="360000" indent="0">
              <a:spcBef>
                <a:spcPts val="0"/>
              </a:spcBef>
              <a:buNone/>
            </a:pPr>
            <a:r>
              <a:rPr lang="es-AR" sz="2400" b="1" i="1" dirty="0">
                <a:solidFill>
                  <a:srgbClr val="000000"/>
                </a:solidFill>
                <a:latin typeface="Baskerville Old Face" panose="02020602080505020303" pitchFamily="18" charset="0"/>
                <a:ea typeface="Times New Roman"/>
              </a:rPr>
              <a:t>Todo esto lo presenció un caballero virtuoso y amante de la verdad: </a:t>
            </a:r>
            <a:endParaRPr lang="es-AR" sz="2400" b="1" i="1" dirty="0" smtClean="0">
              <a:solidFill>
                <a:srgbClr val="000000"/>
              </a:solidFill>
              <a:latin typeface="Baskerville Old Face" panose="02020602080505020303" pitchFamily="18" charset="0"/>
              <a:ea typeface="Times New Roman"/>
            </a:endParaRPr>
          </a:p>
          <a:p>
            <a:pPr marL="360000" indent="0">
              <a:spcBef>
                <a:spcPts val="0"/>
              </a:spcBef>
              <a:buNone/>
            </a:pPr>
            <a:r>
              <a:rPr lang="es-AR" sz="2400" b="1" i="1" dirty="0" smtClean="0">
                <a:solidFill>
                  <a:srgbClr val="000000"/>
                </a:solidFill>
                <a:latin typeface="Baskerville Old Face" panose="02020602080505020303" pitchFamily="18" charset="0"/>
                <a:ea typeface="Times New Roman"/>
              </a:rPr>
              <a:t>el </a:t>
            </a:r>
            <a:r>
              <a:rPr lang="es-AR" sz="2400" b="1" i="1" dirty="0">
                <a:solidFill>
                  <a:srgbClr val="000000"/>
                </a:solidFill>
                <a:latin typeface="Baskerville Old Face" panose="02020602080505020303" pitchFamily="18" charset="0"/>
                <a:ea typeface="Times New Roman"/>
              </a:rPr>
              <a:t>señor Juan de </a:t>
            </a:r>
            <a:r>
              <a:rPr lang="es-AR" sz="2400" b="1" i="1" dirty="0" err="1">
                <a:solidFill>
                  <a:srgbClr val="000000"/>
                </a:solidFill>
                <a:latin typeface="Baskerville Old Face" panose="02020602080505020303" pitchFamily="18" charset="0"/>
                <a:ea typeface="Times New Roman"/>
              </a:rPr>
              <a:t>Greccio</a:t>
            </a:r>
            <a:r>
              <a:rPr lang="es-AR" sz="2400" b="1" i="1" dirty="0">
                <a:solidFill>
                  <a:srgbClr val="000000"/>
                </a:solidFill>
                <a:latin typeface="Baskerville Old Face" panose="02020602080505020303" pitchFamily="18" charset="0"/>
                <a:ea typeface="Times New Roman"/>
              </a:rPr>
              <a:t>, quien por su amor a Cristo </a:t>
            </a:r>
            <a:endParaRPr lang="es-AR" sz="2400" b="1" i="1" dirty="0" smtClean="0">
              <a:solidFill>
                <a:srgbClr val="000000"/>
              </a:solidFill>
              <a:latin typeface="Baskerville Old Face" panose="02020602080505020303" pitchFamily="18" charset="0"/>
              <a:ea typeface="Times New Roman"/>
            </a:endParaRPr>
          </a:p>
          <a:p>
            <a:pPr marL="360000" indent="0">
              <a:spcBef>
                <a:spcPts val="0"/>
              </a:spcBef>
              <a:buNone/>
            </a:pPr>
            <a:r>
              <a:rPr lang="es-AR" sz="2400" b="1" i="1" dirty="0" smtClean="0">
                <a:solidFill>
                  <a:srgbClr val="000000"/>
                </a:solidFill>
                <a:latin typeface="Baskerville Old Face" panose="02020602080505020303" pitchFamily="18" charset="0"/>
                <a:ea typeface="Times New Roman"/>
              </a:rPr>
              <a:t>había </a:t>
            </a:r>
            <a:r>
              <a:rPr lang="es-AR" sz="2400" b="1" i="1" dirty="0">
                <a:solidFill>
                  <a:srgbClr val="000000"/>
                </a:solidFill>
                <a:latin typeface="Baskerville Old Face" panose="02020602080505020303" pitchFamily="18" charset="0"/>
                <a:ea typeface="Times New Roman"/>
              </a:rPr>
              <a:t>abandonado la milicia terrena </a:t>
            </a:r>
            <a:endParaRPr lang="es-AR" sz="2400" b="1" i="1" dirty="0" smtClean="0">
              <a:solidFill>
                <a:srgbClr val="000000"/>
              </a:solidFill>
              <a:latin typeface="Baskerville Old Face" panose="02020602080505020303" pitchFamily="18" charset="0"/>
              <a:ea typeface="Times New Roman"/>
            </a:endParaRPr>
          </a:p>
          <a:p>
            <a:pPr marL="360000" indent="0">
              <a:spcBef>
                <a:spcPts val="0"/>
              </a:spcBef>
              <a:buNone/>
            </a:pPr>
            <a:r>
              <a:rPr lang="es-AR" sz="2400" b="1" i="1" dirty="0" smtClean="0">
                <a:solidFill>
                  <a:srgbClr val="000000"/>
                </a:solidFill>
                <a:latin typeface="Baskerville Old Face" panose="02020602080505020303" pitchFamily="18" charset="0"/>
                <a:ea typeface="Times New Roman"/>
              </a:rPr>
              <a:t>y </a:t>
            </a:r>
            <a:r>
              <a:rPr lang="es-AR" sz="2400" b="1" i="1" dirty="0">
                <a:solidFill>
                  <a:srgbClr val="000000"/>
                </a:solidFill>
                <a:latin typeface="Baskerville Old Face" panose="02020602080505020303" pitchFamily="18" charset="0"/>
                <a:ea typeface="Times New Roman"/>
              </a:rPr>
              <a:t>profesaba al varón de Dios una entrañable amistad. </a:t>
            </a:r>
            <a:endParaRPr lang="es-AR" sz="2400" b="1" i="1" dirty="0" smtClean="0">
              <a:latin typeface="Baskerville Old Face" panose="02020602080505020303" pitchFamily="18" charset="0"/>
            </a:endParaRPr>
          </a:p>
          <a:p>
            <a:pPr>
              <a:buNone/>
            </a:pPr>
            <a:endParaRPr lang="es-AR" dirty="0" smtClean="0"/>
          </a:p>
          <a:p>
            <a:pPr>
              <a:buNone/>
            </a:pPr>
            <a:endParaRPr lang="es-AR" dirty="0" smtClean="0"/>
          </a:p>
          <a:p>
            <a:pPr>
              <a:buNone/>
            </a:pPr>
            <a:endParaRPr lang="es-AR" dirty="0" smtClean="0"/>
          </a:p>
          <a:p>
            <a:pPr>
              <a:buNone/>
            </a:pPr>
            <a:endParaRPr lang="es-AR" dirty="0" smtClean="0"/>
          </a:p>
          <a:p>
            <a:pPr>
              <a:buNone/>
            </a:pPr>
            <a:endParaRPr lang="es-AR" dirty="0" smtClean="0"/>
          </a:p>
          <a:p>
            <a:pPr>
              <a:buNone/>
            </a:pPr>
            <a:endParaRPr lang="es-AR" dirty="0" smtClean="0"/>
          </a:p>
          <a:p>
            <a:pPr>
              <a:buNone/>
            </a:pPr>
            <a:r>
              <a:rPr lang="es-AR" dirty="0" smtClean="0"/>
              <a:t>	</a:t>
            </a:r>
            <a:endParaRPr lang="es-AR" dirty="0"/>
          </a:p>
        </p:txBody>
      </p:sp>
      <p:pic>
        <p:nvPicPr>
          <p:cNvPr id="5" name="4 Imagen" descr="Resultado de imagen para imagenes pesebre franciscano"/>
          <p:cNvPicPr/>
          <p:nvPr/>
        </p:nvPicPr>
        <p:blipFill>
          <a:blip r:embed="rId2">
            <a:extLst>
              <a:ext uri="{28A0092B-C50C-407E-A947-70E740481C1C}">
                <a14:useLocalDpi xmlns:a14="http://schemas.microsoft.com/office/drawing/2010/main" val="0"/>
              </a:ext>
            </a:extLst>
          </a:blip>
          <a:srcRect/>
          <a:stretch>
            <a:fillRect/>
          </a:stretch>
        </p:blipFill>
        <p:spPr bwMode="auto">
          <a:xfrm>
            <a:off x="2483768" y="2924944"/>
            <a:ext cx="3816423" cy="3168352"/>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0" y="0"/>
            <a:ext cx="9144000" cy="6858000"/>
          </a:xfrm>
        </p:spPr>
        <p:txBody>
          <a:bodyPr/>
          <a:lstStyle/>
          <a:p>
            <a:pPr algn="just">
              <a:spcAft>
                <a:spcPts val="0"/>
              </a:spcAft>
            </a:pPr>
            <a:endParaRPr lang="es-AR" dirty="0" smtClean="0">
              <a:solidFill>
                <a:srgbClr val="000000"/>
              </a:solidFill>
              <a:latin typeface="Times New Roman"/>
              <a:ea typeface="Times New Roman"/>
              <a:cs typeface="Times New Roman"/>
            </a:endParaRPr>
          </a:p>
          <a:p>
            <a:pPr algn="just">
              <a:spcAft>
                <a:spcPts val="0"/>
              </a:spcAft>
            </a:pPr>
            <a:endParaRPr lang="es-AR" dirty="0">
              <a:solidFill>
                <a:srgbClr val="000000"/>
              </a:solidFill>
              <a:latin typeface="Times New Roman"/>
              <a:ea typeface="Times New Roman"/>
              <a:cs typeface="Times New Roman"/>
            </a:endParaRPr>
          </a:p>
          <a:p>
            <a:pPr marL="0" indent="0" algn="just">
              <a:spcAft>
                <a:spcPts val="0"/>
              </a:spcAft>
              <a:buNone/>
            </a:pPr>
            <a:endParaRPr lang="es-AR" dirty="0" smtClean="0">
              <a:solidFill>
                <a:srgbClr val="000000"/>
              </a:solidFill>
              <a:latin typeface="Times New Roman"/>
              <a:ea typeface="Times New Roman"/>
              <a:cs typeface="Times New Roman"/>
            </a:endParaRPr>
          </a:p>
          <a:p>
            <a:pPr marL="0" indent="0" algn="just">
              <a:spcAft>
                <a:spcPts val="0"/>
              </a:spcAft>
              <a:buNone/>
            </a:pPr>
            <a:endParaRPr lang="es-AR" dirty="0">
              <a:solidFill>
                <a:srgbClr val="000000"/>
              </a:solidFill>
              <a:latin typeface="Times New Roman"/>
              <a:ea typeface="Times New Roman"/>
              <a:cs typeface="Times New Roman"/>
            </a:endParaRPr>
          </a:p>
          <a:p>
            <a:pPr marL="0" indent="0" algn="just">
              <a:spcAft>
                <a:spcPts val="0"/>
              </a:spcAft>
              <a:buNone/>
            </a:pPr>
            <a:endParaRPr lang="es-AR" dirty="0" smtClean="0">
              <a:solidFill>
                <a:srgbClr val="000000"/>
              </a:solidFill>
              <a:latin typeface="Times New Roman"/>
              <a:ea typeface="Times New Roman"/>
              <a:cs typeface="Times New Roman"/>
            </a:endParaRPr>
          </a:p>
          <a:p>
            <a:pPr marL="0" indent="0" algn="ctr">
              <a:spcAft>
                <a:spcPts val="0"/>
              </a:spcAft>
              <a:buNone/>
            </a:pPr>
            <a:endParaRPr lang="es-AR" dirty="0">
              <a:solidFill>
                <a:srgbClr val="000000"/>
              </a:solidFill>
              <a:latin typeface="Times New Roman"/>
              <a:ea typeface="Times New Roman"/>
              <a:cs typeface="Times New Roman"/>
            </a:endParaRPr>
          </a:p>
          <a:p>
            <a:pPr marL="0" indent="0" algn="just">
              <a:spcAft>
                <a:spcPts val="0"/>
              </a:spcAft>
              <a:buNone/>
            </a:pPr>
            <a:endParaRPr lang="es-AR" dirty="0" smtClean="0">
              <a:solidFill>
                <a:srgbClr val="000000"/>
              </a:solidFill>
              <a:latin typeface="Times New Roman"/>
              <a:ea typeface="Times New Roman"/>
              <a:cs typeface="Times New Roman"/>
            </a:endParaRPr>
          </a:p>
          <a:p>
            <a:pPr marL="0" indent="0" algn="just">
              <a:spcAft>
                <a:spcPts val="0"/>
              </a:spcAft>
              <a:buNone/>
            </a:pPr>
            <a:r>
              <a:rPr lang="es-AR" sz="2400" b="1" i="1" dirty="0" smtClean="0">
                <a:solidFill>
                  <a:srgbClr val="000000"/>
                </a:solidFill>
                <a:latin typeface="Baskerville Old Face" panose="02020602080505020303" pitchFamily="18" charset="0"/>
                <a:ea typeface="Times New Roman"/>
                <a:cs typeface="Times New Roman"/>
              </a:rPr>
              <a:t>Aseguró </a:t>
            </a:r>
            <a:r>
              <a:rPr lang="es-AR" sz="2400" b="1" i="1" dirty="0">
                <a:solidFill>
                  <a:srgbClr val="000000"/>
                </a:solidFill>
                <a:latin typeface="Baskerville Old Face" panose="02020602080505020303" pitchFamily="18" charset="0"/>
                <a:ea typeface="Times New Roman"/>
                <a:cs typeface="Times New Roman"/>
              </a:rPr>
              <a:t>este caballero haber visto dormido en el pesebre a un niño extraordinariamente hermoso, al que, estrechando entre sus brazos </a:t>
            </a:r>
            <a:endParaRPr lang="es-AR" sz="2400" b="1" i="1" dirty="0" smtClean="0">
              <a:solidFill>
                <a:srgbClr val="000000"/>
              </a:solidFill>
              <a:latin typeface="Baskerville Old Face" panose="02020602080505020303" pitchFamily="18" charset="0"/>
              <a:ea typeface="Times New Roman"/>
              <a:cs typeface="Times New Roman"/>
            </a:endParaRPr>
          </a:p>
          <a:p>
            <a:pPr marL="0" indent="0">
              <a:spcAft>
                <a:spcPts val="0"/>
              </a:spcAft>
              <a:buNone/>
            </a:pPr>
            <a:r>
              <a:rPr lang="es-AR" sz="2400" b="1" i="1" dirty="0" smtClean="0">
                <a:solidFill>
                  <a:srgbClr val="000000"/>
                </a:solidFill>
                <a:latin typeface="Baskerville Old Face" panose="02020602080505020303" pitchFamily="18" charset="0"/>
                <a:ea typeface="Times New Roman"/>
                <a:cs typeface="Times New Roman"/>
              </a:rPr>
              <a:t>el </a:t>
            </a:r>
            <a:r>
              <a:rPr lang="es-AR" sz="2400" b="1" i="1" dirty="0">
                <a:solidFill>
                  <a:srgbClr val="000000"/>
                </a:solidFill>
                <a:latin typeface="Baskerville Old Face" panose="02020602080505020303" pitchFamily="18" charset="0"/>
                <a:ea typeface="Times New Roman"/>
                <a:cs typeface="Times New Roman"/>
              </a:rPr>
              <a:t>bienaventurado padre Francisco, parecía querer despertarlo del sueño.</a:t>
            </a:r>
            <a:endParaRPr lang="es-AR" sz="2400" b="1" i="1" dirty="0">
              <a:latin typeface="Baskerville Old Face" panose="02020602080505020303" pitchFamily="18" charset="0"/>
              <a:ea typeface="Calibri"/>
              <a:cs typeface="Times New Roman"/>
            </a:endParaRPr>
          </a:p>
          <a:p>
            <a:pPr>
              <a:buNone/>
            </a:pPr>
            <a:endParaRPr lang="es-AR" sz="2400" b="1" i="1" dirty="0">
              <a:latin typeface="Baskerville Old Face" panose="02020602080505020303" pitchFamily="18" charset="0"/>
            </a:endParaRPr>
          </a:p>
        </p:txBody>
      </p:sp>
      <p:pic>
        <p:nvPicPr>
          <p:cNvPr id="2" name="1 Imagen"/>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339752" y="476671"/>
            <a:ext cx="4464496" cy="3113013"/>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179512" y="354968"/>
            <a:ext cx="4572000" cy="2308324"/>
          </a:xfrm>
          <a:prstGeom prst="rect">
            <a:avLst/>
          </a:prstGeom>
        </p:spPr>
        <p:txBody>
          <a:bodyPr>
            <a:spAutoFit/>
          </a:bodyPr>
          <a:lstStyle/>
          <a:p>
            <a:r>
              <a:rPr lang="es-AR" sz="2400" b="1" i="1" dirty="0">
                <a:solidFill>
                  <a:srgbClr val="000000"/>
                </a:solidFill>
                <a:latin typeface="Baskerville Old Face" panose="02020602080505020303" pitchFamily="18" charset="0"/>
                <a:ea typeface="Times New Roman"/>
              </a:rPr>
              <a:t>Dicha visión del devoto caballero </a:t>
            </a:r>
            <a:endParaRPr lang="es-AR" sz="2400" b="1" i="1" dirty="0" smtClean="0">
              <a:solidFill>
                <a:srgbClr val="000000"/>
              </a:solidFill>
              <a:latin typeface="Baskerville Old Face" panose="02020602080505020303" pitchFamily="18" charset="0"/>
              <a:ea typeface="Times New Roman"/>
            </a:endParaRPr>
          </a:p>
          <a:p>
            <a:r>
              <a:rPr lang="es-AR" sz="2400" b="1" i="1" dirty="0" smtClean="0">
                <a:solidFill>
                  <a:srgbClr val="000000"/>
                </a:solidFill>
                <a:latin typeface="Baskerville Old Face" panose="02020602080505020303" pitchFamily="18" charset="0"/>
                <a:ea typeface="Times New Roman"/>
              </a:rPr>
              <a:t>es </a:t>
            </a:r>
            <a:r>
              <a:rPr lang="es-AR" sz="2400" b="1" i="1" dirty="0">
                <a:solidFill>
                  <a:srgbClr val="000000"/>
                </a:solidFill>
                <a:latin typeface="Baskerville Old Face" panose="02020602080505020303" pitchFamily="18" charset="0"/>
                <a:ea typeface="Times New Roman"/>
              </a:rPr>
              <a:t>digna de crédito no sólo por </a:t>
            </a:r>
            <a:endParaRPr lang="es-AR" sz="2400" b="1" i="1" dirty="0" smtClean="0">
              <a:solidFill>
                <a:srgbClr val="000000"/>
              </a:solidFill>
              <a:latin typeface="Baskerville Old Face" panose="02020602080505020303" pitchFamily="18" charset="0"/>
              <a:ea typeface="Times New Roman"/>
            </a:endParaRPr>
          </a:p>
          <a:p>
            <a:r>
              <a:rPr lang="es-AR" sz="2400" b="1" i="1" dirty="0" smtClean="0">
                <a:solidFill>
                  <a:srgbClr val="000000"/>
                </a:solidFill>
                <a:latin typeface="Baskerville Old Face" panose="02020602080505020303" pitchFamily="18" charset="0"/>
                <a:ea typeface="Times New Roman"/>
              </a:rPr>
              <a:t>la </a:t>
            </a:r>
            <a:r>
              <a:rPr lang="es-AR" sz="2400" b="1" i="1" dirty="0">
                <a:solidFill>
                  <a:srgbClr val="000000"/>
                </a:solidFill>
                <a:latin typeface="Baskerville Old Face" panose="02020602080505020303" pitchFamily="18" charset="0"/>
                <a:ea typeface="Times New Roman"/>
              </a:rPr>
              <a:t>santidad del testigo, sino también porque ha sido comprobada y confirmada su veracidad por </a:t>
            </a:r>
            <a:endParaRPr lang="es-AR" sz="2400" b="1" i="1" dirty="0" smtClean="0">
              <a:solidFill>
                <a:srgbClr val="000000"/>
              </a:solidFill>
              <a:latin typeface="Baskerville Old Face" panose="02020602080505020303" pitchFamily="18" charset="0"/>
              <a:ea typeface="Times New Roman"/>
            </a:endParaRPr>
          </a:p>
          <a:p>
            <a:r>
              <a:rPr lang="es-AR" sz="2400" b="1" i="1" dirty="0" smtClean="0">
                <a:solidFill>
                  <a:srgbClr val="000000"/>
                </a:solidFill>
                <a:latin typeface="Baskerville Old Face" panose="02020602080505020303" pitchFamily="18" charset="0"/>
                <a:ea typeface="Times New Roman"/>
              </a:rPr>
              <a:t>los </a:t>
            </a:r>
            <a:r>
              <a:rPr lang="es-AR" sz="2400" b="1" i="1" dirty="0">
                <a:solidFill>
                  <a:srgbClr val="000000"/>
                </a:solidFill>
                <a:latin typeface="Baskerville Old Face" panose="02020602080505020303" pitchFamily="18" charset="0"/>
                <a:ea typeface="Times New Roman"/>
              </a:rPr>
              <a:t>milagros que siguieron. </a:t>
            </a:r>
            <a:endParaRPr lang="es-AR" sz="2400" b="1" i="1" dirty="0">
              <a:latin typeface="Baskerville Old Face" panose="02020602080505020303" pitchFamily="18" charset="0"/>
            </a:endParaRPr>
          </a:p>
        </p:txBody>
      </p:sp>
      <p:pic>
        <p:nvPicPr>
          <p:cNvPr id="3" name="2 Imagen" descr="Resultado de imagen para gruta de Greccio"/>
          <p:cNvPicPr/>
          <p:nvPr/>
        </p:nvPicPr>
        <p:blipFill>
          <a:blip r:embed="rId2">
            <a:extLst>
              <a:ext uri="{28A0092B-C50C-407E-A947-70E740481C1C}">
                <a14:useLocalDpi xmlns:a14="http://schemas.microsoft.com/office/drawing/2010/main" val="0"/>
              </a:ext>
            </a:extLst>
          </a:blip>
          <a:srcRect/>
          <a:stretch>
            <a:fillRect/>
          </a:stretch>
        </p:blipFill>
        <p:spPr bwMode="auto">
          <a:xfrm>
            <a:off x="4344357" y="2663292"/>
            <a:ext cx="4307205" cy="3141972"/>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539552" y="680829"/>
            <a:ext cx="8229600" cy="4525963"/>
          </a:xfrm>
        </p:spPr>
        <p:txBody>
          <a:bodyPr>
            <a:normAutofit/>
          </a:bodyPr>
          <a:lstStyle/>
          <a:p>
            <a:pPr marL="0" indent="0">
              <a:spcBef>
                <a:spcPts val="0"/>
              </a:spcBef>
              <a:buNone/>
            </a:pPr>
            <a:r>
              <a:rPr lang="es-AR" sz="2400" b="1" i="1" dirty="0">
                <a:solidFill>
                  <a:srgbClr val="000000"/>
                </a:solidFill>
                <a:latin typeface="Baskerville Old Face" panose="02020602080505020303" pitchFamily="18" charset="0"/>
                <a:ea typeface="Times New Roman"/>
              </a:rPr>
              <a:t>Porque el ejemplo de Francisco, contemplado por las gentes </a:t>
            </a:r>
            <a:endParaRPr lang="es-AR" sz="2400" b="1" i="1" dirty="0" smtClean="0">
              <a:solidFill>
                <a:srgbClr val="000000"/>
              </a:solidFill>
              <a:latin typeface="Baskerville Old Face" panose="02020602080505020303" pitchFamily="18" charset="0"/>
              <a:ea typeface="Times New Roman"/>
            </a:endParaRPr>
          </a:p>
          <a:p>
            <a:pPr marL="0" indent="0">
              <a:spcBef>
                <a:spcPts val="0"/>
              </a:spcBef>
              <a:buNone/>
            </a:pPr>
            <a:r>
              <a:rPr lang="es-AR" sz="2400" b="1" i="1" dirty="0" smtClean="0">
                <a:solidFill>
                  <a:srgbClr val="000000"/>
                </a:solidFill>
                <a:latin typeface="Baskerville Old Face" panose="02020602080505020303" pitchFamily="18" charset="0"/>
                <a:ea typeface="Times New Roman"/>
              </a:rPr>
              <a:t>del </a:t>
            </a:r>
            <a:r>
              <a:rPr lang="es-AR" sz="2400" b="1" i="1" dirty="0">
                <a:solidFill>
                  <a:srgbClr val="000000"/>
                </a:solidFill>
                <a:latin typeface="Baskerville Old Face" panose="02020602080505020303" pitchFamily="18" charset="0"/>
                <a:ea typeface="Times New Roman"/>
              </a:rPr>
              <a:t>mundo, es como un despertador de los corazones dormidos </a:t>
            </a:r>
            <a:endParaRPr lang="es-AR" sz="2400" b="1" i="1" dirty="0" smtClean="0">
              <a:solidFill>
                <a:srgbClr val="000000"/>
              </a:solidFill>
              <a:latin typeface="Baskerville Old Face" panose="02020602080505020303" pitchFamily="18" charset="0"/>
              <a:ea typeface="Times New Roman"/>
            </a:endParaRPr>
          </a:p>
          <a:p>
            <a:pPr marL="0" indent="0">
              <a:spcBef>
                <a:spcPts val="0"/>
              </a:spcBef>
              <a:buNone/>
            </a:pPr>
            <a:r>
              <a:rPr lang="es-AR" sz="2400" b="1" i="1" dirty="0" smtClean="0">
                <a:solidFill>
                  <a:srgbClr val="000000"/>
                </a:solidFill>
                <a:latin typeface="Baskerville Old Face" panose="02020602080505020303" pitchFamily="18" charset="0"/>
                <a:ea typeface="Times New Roman"/>
              </a:rPr>
              <a:t>en </a:t>
            </a:r>
            <a:r>
              <a:rPr lang="es-AR" sz="2400" b="1" i="1" dirty="0">
                <a:solidFill>
                  <a:srgbClr val="000000"/>
                </a:solidFill>
                <a:latin typeface="Baskerville Old Face" panose="02020602080505020303" pitchFamily="18" charset="0"/>
                <a:ea typeface="Times New Roman"/>
              </a:rPr>
              <a:t>la fe de Cristo, y el heno del pesebre, guardado por el pueblo, se convirtió en milagrosa medicina para los animales enfermos </a:t>
            </a:r>
            <a:r>
              <a:rPr lang="es-AR" sz="2400" b="1" i="1" dirty="0" smtClean="0">
                <a:solidFill>
                  <a:srgbClr val="000000"/>
                </a:solidFill>
                <a:latin typeface="Baskerville Old Face" panose="02020602080505020303" pitchFamily="18" charset="0"/>
                <a:ea typeface="Times New Roman"/>
              </a:rPr>
              <a:t>y</a:t>
            </a:r>
          </a:p>
          <a:p>
            <a:pPr marL="0" indent="0">
              <a:spcBef>
                <a:spcPts val="0"/>
              </a:spcBef>
              <a:buNone/>
            </a:pPr>
            <a:r>
              <a:rPr lang="es-AR" sz="2400" b="1" i="1" dirty="0" smtClean="0">
                <a:solidFill>
                  <a:srgbClr val="000000"/>
                </a:solidFill>
                <a:latin typeface="Baskerville Old Face" panose="02020602080505020303" pitchFamily="18" charset="0"/>
                <a:ea typeface="Times New Roman"/>
              </a:rPr>
              <a:t> </a:t>
            </a:r>
            <a:r>
              <a:rPr lang="es-AR" sz="2400" b="1" i="1" dirty="0">
                <a:solidFill>
                  <a:srgbClr val="000000"/>
                </a:solidFill>
                <a:latin typeface="Baskerville Old Face" panose="02020602080505020303" pitchFamily="18" charset="0"/>
                <a:ea typeface="Times New Roman"/>
              </a:rPr>
              <a:t>en revulsivo eficaz para alejar otras clases de pestes. </a:t>
            </a:r>
            <a:endParaRPr lang="es-AR" sz="2400" b="1" i="1" dirty="0">
              <a:latin typeface="Baskerville Old Face" panose="02020602080505020303" pitchFamily="18" charset="0"/>
            </a:endParaRPr>
          </a:p>
        </p:txBody>
      </p:sp>
      <p:pic>
        <p:nvPicPr>
          <p:cNvPr id="4" name="3 Imagen" descr="Resultado de imagen para imagenes pesebre franciscano"/>
          <p:cNvPicPr/>
          <p:nvPr/>
        </p:nvPicPr>
        <p:blipFill>
          <a:blip r:embed="rId2">
            <a:extLst>
              <a:ext uri="{28A0092B-C50C-407E-A947-70E740481C1C}">
                <a14:useLocalDpi xmlns:a14="http://schemas.microsoft.com/office/drawing/2010/main" val="0"/>
              </a:ext>
            </a:extLst>
          </a:blip>
          <a:srcRect/>
          <a:stretch>
            <a:fillRect/>
          </a:stretch>
        </p:blipFill>
        <p:spPr bwMode="auto">
          <a:xfrm>
            <a:off x="2333625" y="2996952"/>
            <a:ext cx="4254599" cy="3096344"/>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4095816" y="5085184"/>
            <a:ext cx="4572000" cy="1569660"/>
          </a:xfrm>
          <a:prstGeom prst="rect">
            <a:avLst/>
          </a:prstGeom>
        </p:spPr>
        <p:txBody>
          <a:bodyPr>
            <a:spAutoFit/>
          </a:bodyPr>
          <a:lstStyle/>
          <a:p>
            <a:pPr lvl="0" algn="ctr"/>
            <a:r>
              <a:rPr lang="es-AR" sz="2400" b="1" i="1" dirty="0">
                <a:solidFill>
                  <a:srgbClr val="000000"/>
                </a:solidFill>
                <a:latin typeface="Baskerville Old Face" panose="02020602080505020303" pitchFamily="18" charset="0"/>
                <a:ea typeface="Times New Roman"/>
                <a:cs typeface="Times New Roman"/>
              </a:rPr>
              <a:t>Así, el Señor glorificaba en todo </a:t>
            </a:r>
          </a:p>
          <a:p>
            <a:pPr lvl="0" algn="ctr"/>
            <a:r>
              <a:rPr lang="es-AR" sz="2400" b="1" i="1" dirty="0">
                <a:solidFill>
                  <a:srgbClr val="000000"/>
                </a:solidFill>
                <a:latin typeface="Baskerville Old Face" panose="02020602080505020303" pitchFamily="18" charset="0"/>
                <a:ea typeface="Times New Roman"/>
                <a:cs typeface="Times New Roman"/>
              </a:rPr>
              <a:t>a su siervo y con evidentes </a:t>
            </a:r>
          </a:p>
          <a:p>
            <a:pPr lvl="0" algn="ctr"/>
            <a:r>
              <a:rPr lang="es-AR" sz="2400" b="1" i="1" dirty="0">
                <a:solidFill>
                  <a:srgbClr val="000000"/>
                </a:solidFill>
                <a:latin typeface="Baskerville Old Face" panose="02020602080505020303" pitchFamily="18" charset="0"/>
                <a:ea typeface="Times New Roman"/>
                <a:cs typeface="Times New Roman"/>
              </a:rPr>
              <a:t>y admirables prodigios demostraba la eficacia de su santa oración.</a:t>
            </a:r>
            <a:endParaRPr lang="es-AR" sz="2400" b="1" i="1" dirty="0">
              <a:solidFill>
                <a:prstClr val="black"/>
              </a:solidFill>
              <a:latin typeface="Baskerville Old Face" panose="02020602080505020303" pitchFamily="18" charset="0"/>
              <a:ea typeface="Calibri"/>
              <a:cs typeface="Times New Roman"/>
            </a:endParaRPr>
          </a:p>
        </p:txBody>
      </p:sp>
      <p:pic>
        <p:nvPicPr>
          <p:cNvPr id="5" name="4 Imagen" descr="Resultado de imagen para gruta de Greccio"/>
          <p:cNvPicPr/>
          <p:nvPr/>
        </p:nvPicPr>
        <p:blipFill>
          <a:blip r:embed="rId2">
            <a:extLst>
              <a:ext uri="{28A0092B-C50C-407E-A947-70E740481C1C}">
                <a14:useLocalDpi xmlns:a14="http://schemas.microsoft.com/office/drawing/2010/main" val="0"/>
              </a:ext>
            </a:extLst>
          </a:blip>
          <a:srcRect/>
          <a:stretch>
            <a:fillRect/>
          </a:stretch>
        </p:blipFill>
        <p:spPr bwMode="auto">
          <a:xfrm>
            <a:off x="689571" y="1124744"/>
            <a:ext cx="3379470" cy="4232691"/>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pPr marL="0" indent="0" algn="ctr">
              <a:buNone/>
            </a:pPr>
            <a:r>
              <a:rPr lang="es-AR" b="1" dirty="0" smtClean="0">
                <a:latin typeface="Baskerville Old Face" panose="02020602080505020303" pitchFamily="18" charset="0"/>
              </a:rPr>
              <a:t>Amén</a:t>
            </a:r>
          </a:p>
          <a:p>
            <a:pPr marL="0" indent="0" algn="ctr">
              <a:buNone/>
            </a:pPr>
            <a:endParaRPr lang="es-AR" b="1" dirty="0">
              <a:latin typeface="Baskerville Old Face" panose="02020602080505020303" pitchFamily="18" charset="0"/>
            </a:endParaRPr>
          </a:p>
          <a:p>
            <a:pPr marL="0" indent="0" algn="ctr">
              <a:buNone/>
            </a:pPr>
            <a:r>
              <a:rPr lang="es-AR" b="1" dirty="0" err="1" smtClean="0">
                <a:latin typeface="Baskerville Old Face" panose="02020602080505020303" pitchFamily="18" charset="0"/>
              </a:rPr>
              <a:t>Allelluya</a:t>
            </a:r>
            <a:r>
              <a:rPr lang="es-AR" b="1" dirty="0" smtClean="0">
                <a:latin typeface="Baskerville Old Face" panose="02020602080505020303" pitchFamily="18" charset="0"/>
              </a:rPr>
              <a:t>! </a:t>
            </a:r>
            <a:r>
              <a:rPr lang="es-AR" b="1" dirty="0" err="1" smtClean="0">
                <a:latin typeface="Baskerville Old Face" panose="02020602080505020303" pitchFamily="18" charset="0"/>
              </a:rPr>
              <a:t>Allelluya</a:t>
            </a:r>
            <a:r>
              <a:rPr lang="es-AR" b="1" dirty="0" smtClean="0">
                <a:latin typeface="Baskerville Old Face" panose="02020602080505020303" pitchFamily="18" charset="0"/>
              </a:rPr>
              <a:t>!</a:t>
            </a:r>
          </a:p>
        </p:txBody>
      </p:sp>
    </p:spTree>
    <p:extLst>
      <p:ext uri="{BB962C8B-B14F-4D97-AF65-F5344CB8AC3E}">
        <p14:creationId xmlns:p14="http://schemas.microsoft.com/office/powerpoint/2010/main" val="76091846"/>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67544" y="692697"/>
            <a:ext cx="8229600" cy="2664296"/>
          </a:xfrm>
        </p:spPr>
        <p:txBody>
          <a:bodyPr>
            <a:normAutofit fontScale="92500" lnSpcReduction="10000"/>
          </a:bodyPr>
          <a:lstStyle/>
          <a:p>
            <a:pPr marL="0" indent="0" algn="ctr">
              <a:buNone/>
            </a:pPr>
            <a:r>
              <a:rPr lang="es-AR" dirty="0" smtClean="0">
                <a:latin typeface="Baskerville Old Face" panose="02020602080505020303" pitchFamily="18" charset="0"/>
              </a:rPr>
              <a:t>La tradición del pesebre surgi</a:t>
            </a:r>
            <a:r>
              <a:rPr lang="es-AR" dirty="0">
                <a:latin typeface="Baskerville Old Face" panose="02020602080505020303" pitchFamily="18" charset="0"/>
              </a:rPr>
              <a:t>ó</a:t>
            </a:r>
            <a:r>
              <a:rPr lang="es-AR" dirty="0" smtClean="0">
                <a:latin typeface="Baskerville Old Face" panose="02020602080505020303" pitchFamily="18" charset="0"/>
              </a:rPr>
              <a:t> en la Navidad </a:t>
            </a:r>
          </a:p>
          <a:p>
            <a:pPr marL="0" indent="0" algn="ctr">
              <a:buNone/>
            </a:pPr>
            <a:r>
              <a:rPr lang="es-AR" dirty="0" smtClean="0">
                <a:latin typeface="Baskerville Old Face" panose="02020602080505020303" pitchFamily="18" charset="0"/>
              </a:rPr>
              <a:t>de 1223, donde Francisco de Asís se propuso </a:t>
            </a:r>
          </a:p>
          <a:p>
            <a:pPr marL="0" indent="0" algn="ctr">
              <a:buNone/>
            </a:pPr>
            <a:r>
              <a:rPr lang="es-AR" dirty="0" smtClean="0">
                <a:latin typeface="Baskerville Old Face" panose="02020602080505020303" pitchFamily="18" charset="0"/>
              </a:rPr>
              <a:t>una recreación del Nacimiento del Salvador </a:t>
            </a:r>
          </a:p>
          <a:p>
            <a:pPr marL="0" indent="0" algn="ctr">
              <a:buNone/>
            </a:pPr>
            <a:r>
              <a:rPr lang="es-AR" dirty="0" smtClean="0">
                <a:latin typeface="Baskerville Old Face" panose="02020602080505020303" pitchFamily="18" charset="0"/>
              </a:rPr>
              <a:t>en la gruta de </a:t>
            </a:r>
            <a:r>
              <a:rPr lang="es-AR" dirty="0" err="1" smtClean="0">
                <a:latin typeface="Baskerville Old Face" panose="02020602080505020303" pitchFamily="18" charset="0"/>
              </a:rPr>
              <a:t>Greccio</a:t>
            </a:r>
            <a:r>
              <a:rPr lang="es-AR" dirty="0" smtClean="0">
                <a:latin typeface="Baskerville Old Face" panose="02020602080505020303" pitchFamily="18" charset="0"/>
              </a:rPr>
              <a:t>, donde pasaba días </a:t>
            </a:r>
          </a:p>
          <a:p>
            <a:pPr marL="0" indent="0" algn="ctr">
              <a:buNone/>
            </a:pPr>
            <a:r>
              <a:rPr lang="es-AR" dirty="0" smtClean="0">
                <a:latin typeface="Baskerville Old Face" panose="02020602080505020303" pitchFamily="18" charset="0"/>
              </a:rPr>
              <a:t>de meditación, oración y penitencia</a:t>
            </a:r>
            <a:endParaRPr lang="es-AR" dirty="0">
              <a:latin typeface="Baskerville Old Face" panose="02020602080505020303" pitchFamily="18" charset="0"/>
            </a:endParaRPr>
          </a:p>
        </p:txBody>
      </p:sp>
      <p:pic>
        <p:nvPicPr>
          <p:cNvPr id="2" name="1 Image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16250" y="3284983"/>
            <a:ext cx="3427958" cy="2935271"/>
          </a:xfrm>
          <a:prstGeom prst="rect">
            <a:avLst/>
          </a:prstGeom>
        </p:spPr>
      </p:pic>
    </p:spTree>
    <p:extLst>
      <p:ext uri="{BB962C8B-B14F-4D97-AF65-F5344CB8AC3E}">
        <p14:creationId xmlns:p14="http://schemas.microsoft.com/office/powerpoint/2010/main" val="2340627742"/>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755576" y="3789040"/>
            <a:ext cx="8229600" cy="2808311"/>
          </a:xfrm>
        </p:spPr>
        <p:txBody>
          <a:bodyPr>
            <a:normAutofit/>
          </a:bodyPr>
          <a:lstStyle/>
          <a:p>
            <a:pPr marL="0" indent="0" algn="r">
              <a:spcBef>
                <a:spcPts val="0"/>
              </a:spcBef>
              <a:buNone/>
            </a:pPr>
            <a:r>
              <a:rPr lang="es-AR" dirty="0" smtClean="0">
                <a:latin typeface="Baskerville Old Face" panose="02020602080505020303" pitchFamily="18" charset="0"/>
              </a:rPr>
              <a:t>El primer nacimiento y la celebración </a:t>
            </a:r>
          </a:p>
          <a:p>
            <a:pPr marL="0" indent="0" algn="r">
              <a:spcBef>
                <a:spcPts val="0"/>
              </a:spcBef>
              <a:buNone/>
            </a:pPr>
            <a:r>
              <a:rPr lang="es-AR" dirty="0" smtClean="0">
                <a:latin typeface="Baskerville Old Face" panose="02020602080505020303" pitchFamily="18" charset="0"/>
              </a:rPr>
              <a:t>que imagin</a:t>
            </a:r>
            <a:r>
              <a:rPr lang="es-AR" dirty="0">
                <a:latin typeface="Baskerville Old Face" panose="02020602080505020303" pitchFamily="18" charset="0"/>
              </a:rPr>
              <a:t>ó</a:t>
            </a:r>
            <a:r>
              <a:rPr lang="es-AR" dirty="0" smtClean="0">
                <a:latin typeface="Baskerville Old Face" panose="02020602080505020303" pitchFamily="18" charset="0"/>
              </a:rPr>
              <a:t> y organiz</a:t>
            </a:r>
            <a:r>
              <a:rPr lang="es-AR" dirty="0">
                <a:latin typeface="Baskerville Old Face" panose="02020602080505020303" pitchFamily="18" charset="0"/>
              </a:rPr>
              <a:t>ó</a:t>
            </a:r>
            <a:r>
              <a:rPr lang="es-AR" dirty="0" smtClean="0">
                <a:latin typeface="Baskerville Old Face" panose="02020602080505020303" pitchFamily="18" charset="0"/>
              </a:rPr>
              <a:t> San Francisco, tuvo inmediata acogida de los fieles y todos </a:t>
            </a:r>
          </a:p>
          <a:p>
            <a:pPr marL="0" indent="0" algn="r">
              <a:spcBef>
                <a:spcPts val="0"/>
              </a:spcBef>
              <a:buNone/>
            </a:pPr>
            <a:r>
              <a:rPr lang="es-AR" dirty="0" smtClean="0">
                <a:latin typeface="Baskerville Old Face" panose="02020602080505020303" pitchFamily="18" charset="0"/>
              </a:rPr>
              <a:t>se sintieron confortados en su fe</a:t>
            </a:r>
          </a:p>
          <a:p>
            <a:pPr marL="0" indent="0" algn="r">
              <a:spcBef>
                <a:spcPts val="0"/>
              </a:spcBef>
              <a:buNone/>
            </a:pPr>
            <a:r>
              <a:rPr lang="es-AR" dirty="0" smtClean="0">
                <a:latin typeface="Baskerville Old Face" panose="02020602080505020303" pitchFamily="18" charset="0"/>
              </a:rPr>
              <a:t> y su práctica religiosa</a:t>
            </a:r>
            <a:endParaRPr lang="es-AR" dirty="0">
              <a:latin typeface="Baskerville Old Face" panose="02020602080505020303" pitchFamily="18" charset="0"/>
            </a:endParaRPr>
          </a:p>
        </p:txBody>
      </p:sp>
      <p:pic>
        <p:nvPicPr>
          <p:cNvPr id="2" name="1 Imagen"/>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9552" y="510641"/>
            <a:ext cx="5328592" cy="3134383"/>
          </a:xfrm>
          <a:prstGeom prst="rect">
            <a:avLst/>
          </a:prstGeom>
        </p:spPr>
      </p:pic>
    </p:spTree>
    <p:extLst>
      <p:ext uri="{BB962C8B-B14F-4D97-AF65-F5344CB8AC3E}">
        <p14:creationId xmlns:p14="http://schemas.microsoft.com/office/powerpoint/2010/main" val="3110256266"/>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539552" y="3140968"/>
            <a:ext cx="8229600" cy="3306696"/>
          </a:xfrm>
        </p:spPr>
        <p:txBody>
          <a:bodyPr/>
          <a:lstStyle/>
          <a:p>
            <a:pPr marL="0" indent="0">
              <a:buNone/>
            </a:pPr>
            <a:endParaRPr lang="es-AR" dirty="0" smtClean="0"/>
          </a:p>
          <a:p>
            <a:pPr marL="0" indent="0">
              <a:buNone/>
            </a:pPr>
            <a:endParaRPr lang="es-AR" dirty="0"/>
          </a:p>
          <a:p>
            <a:pPr marL="0" indent="0">
              <a:buNone/>
            </a:pPr>
            <a:endParaRPr lang="es-AR" dirty="0" smtClean="0"/>
          </a:p>
          <a:p>
            <a:pPr marL="0" indent="0" algn="ctr">
              <a:buNone/>
            </a:pPr>
            <a:r>
              <a:rPr lang="es-AR" dirty="0" smtClean="0">
                <a:latin typeface="Baskerville Old Face" panose="02020602080505020303" pitchFamily="18" charset="0"/>
              </a:rPr>
              <a:t>Desde entonces esa piadosa práctica </a:t>
            </a:r>
          </a:p>
          <a:p>
            <a:pPr marL="0" indent="0" algn="ctr">
              <a:buNone/>
            </a:pPr>
            <a:r>
              <a:rPr lang="es-AR" dirty="0" smtClean="0">
                <a:latin typeface="Baskerville Old Face" panose="02020602080505020303" pitchFamily="18" charset="0"/>
              </a:rPr>
              <a:t>ha sido constante en la tradición cristiana.</a:t>
            </a:r>
            <a:endParaRPr lang="es-AR" dirty="0">
              <a:latin typeface="Baskerville Old Face" panose="02020602080505020303" pitchFamily="18" charset="0"/>
            </a:endParaRPr>
          </a:p>
        </p:txBody>
      </p:sp>
      <p:pic>
        <p:nvPicPr>
          <p:cNvPr id="4" name="3 Image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99792" y="1124745"/>
            <a:ext cx="3672408" cy="3096344"/>
          </a:xfrm>
          <a:prstGeom prst="rect">
            <a:avLst/>
          </a:prstGeom>
        </p:spPr>
      </p:pic>
    </p:spTree>
    <p:extLst>
      <p:ext uri="{BB962C8B-B14F-4D97-AF65-F5344CB8AC3E}">
        <p14:creationId xmlns:p14="http://schemas.microsoft.com/office/powerpoint/2010/main" val="1751549668"/>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pPr marL="0" indent="0">
              <a:spcBef>
                <a:spcPts val="0"/>
              </a:spcBef>
              <a:buNone/>
            </a:pPr>
            <a:r>
              <a:rPr lang="es-AR" dirty="0" smtClean="0">
                <a:latin typeface="Baskerville Old Face" panose="02020602080505020303" pitchFamily="18" charset="0"/>
              </a:rPr>
              <a:t>He aquí como narra aquel acontecimiento, </a:t>
            </a:r>
          </a:p>
          <a:p>
            <a:pPr marL="0" indent="0">
              <a:spcBef>
                <a:spcPts val="0"/>
              </a:spcBef>
              <a:buNone/>
            </a:pPr>
            <a:r>
              <a:rPr lang="es-AR" dirty="0" smtClean="0">
                <a:latin typeface="Baskerville Old Face" panose="02020602080505020303" pitchFamily="18" charset="0"/>
              </a:rPr>
              <a:t>pocos decenios después, un devoto seguidor </a:t>
            </a:r>
          </a:p>
          <a:p>
            <a:pPr marL="0" indent="0">
              <a:spcBef>
                <a:spcPts val="0"/>
              </a:spcBef>
              <a:buNone/>
            </a:pPr>
            <a:r>
              <a:rPr lang="es-AR" dirty="0" smtClean="0">
                <a:latin typeface="Baskerville Old Face" panose="02020602080505020303" pitchFamily="18" charset="0"/>
              </a:rPr>
              <a:t>de San Francisco y Superior de la Orden, </a:t>
            </a:r>
          </a:p>
          <a:p>
            <a:pPr marL="0" indent="0">
              <a:spcBef>
                <a:spcPts val="0"/>
              </a:spcBef>
              <a:buNone/>
            </a:pPr>
            <a:r>
              <a:rPr lang="es-AR" dirty="0" smtClean="0">
                <a:latin typeface="Baskerville Old Face" panose="02020602080505020303" pitchFamily="18" charset="0"/>
              </a:rPr>
              <a:t>San Buenaventura (</a:t>
            </a:r>
            <a:r>
              <a:rPr lang="es-AR" i="1" dirty="0" err="1" smtClean="0">
                <a:latin typeface="Baskerville Old Face" panose="02020602080505020303" pitchFamily="18" charset="0"/>
              </a:rPr>
              <a:t>Leg</a:t>
            </a:r>
            <a:r>
              <a:rPr lang="es-AR" i="1" dirty="0" smtClean="0">
                <a:latin typeface="Baskerville Old Face" panose="02020602080505020303" pitchFamily="18" charset="0"/>
              </a:rPr>
              <a:t>. </a:t>
            </a:r>
            <a:r>
              <a:rPr lang="es-AR" i="1" dirty="0" err="1" smtClean="0">
                <a:latin typeface="Baskerville Old Face" panose="02020602080505020303" pitchFamily="18" charset="0"/>
              </a:rPr>
              <a:t>Maior</a:t>
            </a:r>
            <a:r>
              <a:rPr lang="es-AR" dirty="0" smtClean="0">
                <a:latin typeface="Baskerville Old Face" panose="02020602080505020303" pitchFamily="18" charset="0"/>
              </a:rPr>
              <a:t>, 10, 7)</a:t>
            </a:r>
            <a:endParaRPr lang="es-AR" dirty="0">
              <a:latin typeface="Baskerville Old Face" panose="02020602080505020303" pitchFamily="18" charset="0"/>
            </a:endParaRPr>
          </a:p>
        </p:txBody>
      </p:sp>
      <p:pic>
        <p:nvPicPr>
          <p:cNvPr id="4" name="3 Imagen" descr="Resultado de imagen para imagenes pesebre franciscano"/>
          <p:cNvPicPr/>
          <p:nvPr/>
        </p:nvPicPr>
        <p:blipFill>
          <a:blip r:embed="rId2">
            <a:extLst>
              <a:ext uri="{28A0092B-C50C-407E-A947-70E740481C1C}">
                <a14:useLocalDpi xmlns:a14="http://schemas.microsoft.com/office/drawing/2010/main" val="0"/>
              </a:ext>
            </a:extLst>
          </a:blip>
          <a:srcRect/>
          <a:stretch>
            <a:fillRect/>
          </a:stretch>
        </p:blipFill>
        <p:spPr bwMode="auto">
          <a:xfrm>
            <a:off x="6228184" y="4581128"/>
            <a:ext cx="2448272" cy="2088232"/>
          </a:xfrm>
          <a:prstGeom prst="rect">
            <a:avLst/>
          </a:prstGeom>
          <a:noFill/>
          <a:ln>
            <a:noFill/>
          </a:ln>
        </p:spPr>
      </p:pic>
    </p:spTree>
    <p:extLst>
      <p:ext uri="{BB962C8B-B14F-4D97-AF65-F5344CB8AC3E}">
        <p14:creationId xmlns:p14="http://schemas.microsoft.com/office/powerpoint/2010/main" val="1744266927"/>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0" y="0"/>
            <a:ext cx="8686800" cy="6858000"/>
          </a:xfrm>
        </p:spPr>
        <p:txBody>
          <a:bodyPr/>
          <a:lstStyle/>
          <a:p>
            <a:pPr>
              <a:buNone/>
            </a:pPr>
            <a:endParaRPr lang="es-AR" dirty="0" smtClean="0"/>
          </a:p>
          <a:p>
            <a:pPr algn="ctr">
              <a:buNone/>
            </a:pPr>
            <a:endParaRPr lang="es-AR" sz="4000" dirty="0" smtClean="0"/>
          </a:p>
        </p:txBody>
      </p:sp>
      <p:sp>
        <p:nvSpPr>
          <p:cNvPr id="2" name="1 Rectángulo"/>
          <p:cNvSpPr/>
          <p:nvPr/>
        </p:nvSpPr>
        <p:spPr>
          <a:xfrm>
            <a:off x="827584" y="1124743"/>
            <a:ext cx="7668344" cy="1569660"/>
          </a:xfrm>
          <a:prstGeom prst="rect">
            <a:avLst/>
          </a:prstGeom>
        </p:spPr>
        <p:txBody>
          <a:bodyPr wrap="square">
            <a:spAutoFit/>
          </a:bodyPr>
          <a:lstStyle/>
          <a:p>
            <a:pPr algn="just">
              <a:spcAft>
                <a:spcPts val="0"/>
              </a:spcAft>
            </a:pPr>
            <a:r>
              <a:rPr lang="es-AR" sz="2400" b="1" i="1" dirty="0">
                <a:solidFill>
                  <a:srgbClr val="000000"/>
                </a:solidFill>
                <a:latin typeface="Baskerville Old Face" panose="02020602080505020303" pitchFamily="18" charset="0"/>
                <a:ea typeface="Times New Roman"/>
                <a:cs typeface="Times New Roman"/>
              </a:rPr>
              <a:t>Tres años antes de su muerte se dispuso Francisco a celebrar </a:t>
            </a:r>
            <a:endParaRPr lang="es-AR" sz="2400" b="1" i="1" dirty="0" smtClean="0">
              <a:solidFill>
                <a:srgbClr val="000000"/>
              </a:solidFill>
              <a:latin typeface="Baskerville Old Face" panose="02020602080505020303" pitchFamily="18" charset="0"/>
              <a:ea typeface="Times New Roman"/>
              <a:cs typeface="Times New Roman"/>
            </a:endParaRPr>
          </a:p>
          <a:p>
            <a:pPr algn="just">
              <a:spcAft>
                <a:spcPts val="0"/>
              </a:spcAft>
            </a:pPr>
            <a:r>
              <a:rPr lang="es-AR" sz="2400" b="1" i="1" dirty="0" smtClean="0">
                <a:solidFill>
                  <a:srgbClr val="000000"/>
                </a:solidFill>
                <a:latin typeface="Baskerville Old Face" panose="02020602080505020303" pitchFamily="18" charset="0"/>
                <a:ea typeface="Times New Roman"/>
                <a:cs typeface="Times New Roman"/>
              </a:rPr>
              <a:t>en </a:t>
            </a:r>
            <a:r>
              <a:rPr lang="es-AR" sz="2400" b="1" i="1" dirty="0">
                <a:solidFill>
                  <a:srgbClr val="000000"/>
                </a:solidFill>
                <a:latin typeface="Baskerville Old Face" panose="02020602080505020303" pitchFamily="18" charset="0"/>
                <a:ea typeface="Times New Roman"/>
                <a:cs typeface="Times New Roman"/>
              </a:rPr>
              <a:t>el castro de </a:t>
            </a:r>
            <a:r>
              <a:rPr lang="es-AR" sz="2400" b="1" i="1" dirty="0" err="1">
                <a:solidFill>
                  <a:srgbClr val="000000"/>
                </a:solidFill>
                <a:latin typeface="Baskerville Old Face" panose="02020602080505020303" pitchFamily="18" charset="0"/>
                <a:ea typeface="Times New Roman"/>
                <a:cs typeface="Times New Roman"/>
              </a:rPr>
              <a:t>Greccio</a:t>
            </a:r>
            <a:r>
              <a:rPr lang="es-AR" sz="2400" b="1" i="1" dirty="0">
                <a:solidFill>
                  <a:srgbClr val="000000"/>
                </a:solidFill>
                <a:latin typeface="Baskerville Old Face" panose="02020602080505020303" pitchFamily="18" charset="0"/>
                <a:ea typeface="Times New Roman"/>
                <a:cs typeface="Times New Roman"/>
              </a:rPr>
              <a:t>, con la mayor solemnidad posible, </a:t>
            </a:r>
            <a:endParaRPr lang="es-AR" sz="2400" b="1" i="1" dirty="0" smtClean="0">
              <a:solidFill>
                <a:srgbClr val="000000"/>
              </a:solidFill>
              <a:latin typeface="Baskerville Old Face" panose="02020602080505020303" pitchFamily="18" charset="0"/>
              <a:ea typeface="Times New Roman"/>
              <a:cs typeface="Times New Roman"/>
            </a:endParaRPr>
          </a:p>
          <a:p>
            <a:pPr algn="just">
              <a:spcAft>
                <a:spcPts val="0"/>
              </a:spcAft>
            </a:pPr>
            <a:r>
              <a:rPr lang="es-AR" sz="2400" b="1" i="1" dirty="0" smtClean="0">
                <a:solidFill>
                  <a:srgbClr val="000000"/>
                </a:solidFill>
                <a:latin typeface="Baskerville Old Face" panose="02020602080505020303" pitchFamily="18" charset="0"/>
                <a:ea typeface="Times New Roman"/>
                <a:cs typeface="Times New Roman"/>
              </a:rPr>
              <a:t>la </a:t>
            </a:r>
            <a:r>
              <a:rPr lang="es-AR" sz="2400" b="1" i="1" dirty="0">
                <a:solidFill>
                  <a:srgbClr val="000000"/>
                </a:solidFill>
                <a:latin typeface="Baskerville Old Face" panose="02020602080505020303" pitchFamily="18" charset="0"/>
                <a:ea typeface="Times New Roman"/>
                <a:cs typeface="Times New Roman"/>
              </a:rPr>
              <a:t>memoria del nacimiento del niño Jesús, </a:t>
            </a:r>
            <a:endParaRPr lang="es-AR" sz="2400" b="1" i="1" dirty="0" smtClean="0">
              <a:solidFill>
                <a:srgbClr val="000000"/>
              </a:solidFill>
              <a:latin typeface="Baskerville Old Face" panose="02020602080505020303" pitchFamily="18" charset="0"/>
              <a:ea typeface="Times New Roman"/>
              <a:cs typeface="Times New Roman"/>
            </a:endParaRPr>
          </a:p>
          <a:p>
            <a:pPr algn="just">
              <a:spcAft>
                <a:spcPts val="0"/>
              </a:spcAft>
            </a:pPr>
            <a:r>
              <a:rPr lang="es-AR" sz="2400" b="1" i="1" dirty="0" smtClean="0">
                <a:solidFill>
                  <a:srgbClr val="000000"/>
                </a:solidFill>
                <a:latin typeface="Baskerville Old Face" panose="02020602080505020303" pitchFamily="18" charset="0"/>
                <a:ea typeface="Times New Roman"/>
                <a:cs typeface="Times New Roman"/>
              </a:rPr>
              <a:t>a </a:t>
            </a:r>
            <a:r>
              <a:rPr lang="es-AR" sz="2400" b="1" i="1" dirty="0">
                <a:solidFill>
                  <a:srgbClr val="000000"/>
                </a:solidFill>
                <a:latin typeface="Baskerville Old Face" panose="02020602080505020303" pitchFamily="18" charset="0"/>
                <a:ea typeface="Times New Roman"/>
                <a:cs typeface="Times New Roman"/>
              </a:rPr>
              <a:t>fin de excitar la devoción de los fieles.</a:t>
            </a:r>
            <a:endParaRPr lang="es-AR" sz="2400" b="1" i="1" dirty="0">
              <a:latin typeface="Baskerville Old Face" panose="02020602080505020303" pitchFamily="18" charset="0"/>
              <a:ea typeface="Calibri"/>
              <a:cs typeface="Times New Roman"/>
            </a:endParaRPr>
          </a:p>
        </p:txBody>
      </p:sp>
      <p:pic>
        <p:nvPicPr>
          <p:cNvPr id="5" name="4 Imagen" descr="Resultado de imagen para gruta de Greccio"/>
          <p:cNvPicPr/>
          <p:nvPr/>
        </p:nvPicPr>
        <p:blipFill>
          <a:blip r:embed="rId3">
            <a:extLst>
              <a:ext uri="{28A0092B-C50C-407E-A947-70E740481C1C}">
                <a14:useLocalDpi xmlns:a14="http://schemas.microsoft.com/office/drawing/2010/main" val="0"/>
              </a:ext>
            </a:extLst>
          </a:blip>
          <a:srcRect/>
          <a:stretch>
            <a:fillRect/>
          </a:stretch>
        </p:blipFill>
        <p:spPr bwMode="auto">
          <a:xfrm>
            <a:off x="2195736" y="3356992"/>
            <a:ext cx="4032448" cy="288032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619672" y="692696"/>
            <a:ext cx="5904656" cy="1772816"/>
          </a:xfrm>
        </p:spPr>
        <p:txBody>
          <a:bodyPr>
            <a:noAutofit/>
          </a:bodyPr>
          <a:lstStyle/>
          <a:p>
            <a:pPr marL="0" indent="0" algn="just">
              <a:spcAft>
                <a:spcPts val="0"/>
              </a:spcAft>
              <a:buNone/>
            </a:pPr>
            <a:r>
              <a:rPr lang="es-AR" sz="2400" b="1" i="1" dirty="0">
                <a:solidFill>
                  <a:srgbClr val="000000"/>
                </a:solidFill>
                <a:latin typeface="Baskerville Old Face" panose="02020602080505020303" pitchFamily="18" charset="0"/>
                <a:ea typeface="Times New Roman"/>
                <a:cs typeface="Times New Roman"/>
              </a:rPr>
              <a:t>Mas para que dicha celebración no pudiera ser tachada de extraña novedad, pidió antes licencia al </a:t>
            </a:r>
            <a:r>
              <a:rPr lang="es-AR" sz="2400" b="1" i="1" dirty="0" smtClean="0">
                <a:solidFill>
                  <a:srgbClr val="000000"/>
                </a:solidFill>
                <a:latin typeface="Baskerville Old Face" panose="02020602080505020303" pitchFamily="18" charset="0"/>
                <a:ea typeface="Times New Roman"/>
                <a:cs typeface="Times New Roman"/>
              </a:rPr>
              <a:t>Sumo </a:t>
            </a:r>
            <a:r>
              <a:rPr lang="es-AR" sz="2400" b="1" i="1" dirty="0">
                <a:solidFill>
                  <a:srgbClr val="000000"/>
                </a:solidFill>
                <a:latin typeface="Baskerville Old Face" panose="02020602080505020303" pitchFamily="18" charset="0"/>
                <a:ea typeface="Times New Roman"/>
                <a:cs typeface="Times New Roman"/>
              </a:rPr>
              <a:t>P</a:t>
            </a:r>
            <a:r>
              <a:rPr lang="es-AR" sz="2400" b="1" i="1" dirty="0" smtClean="0">
                <a:solidFill>
                  <a:srgbClr val="000000"/>
                </a:solidFill>
                <a:latin typeface="Baskerville Old Face" panose="02020602080505020303" pitchFamily="18" charset="0"/>
                <a:ea typeface="Times New Roman"/>
                <a:cs typeface="Times New Roman"/>
              </a:rPr>
              <a:t>ontífice</a:t>
            </a:r>
            <a:r>
              <a:rPr lang="es-AR" sz="2400" b="1" i="1" dirty="0">
                <a:solidFill>
                  <a:srgbClr val="000000"/>
                </a:solidFill>
                <a:latin typeface="Baskerville Old Face" panose="02020602080505020303" pitchFamily="18" charset="0"/>
                <a:ea typeface="Times New Roman"/>
                <a:cs typeface="Times New Roman"/>
              </a:rPr>
              <a:t>; y, habiéndola obtenido, hizo preparar un pesebre con el heno correspondiente y mandó traer al lugar un buey y un asno.</a:t>
            </a:r>
            <a:endParaRPr lang="es-AR" sz="2400" b="1" i="1" dirty="0">
              <a:latin typeface="Baskerville Old Face" panose="02020602080505020303" pitchFamily="18" charset="0"/>
              <a:ea typeface="Calibri"/>
              <a:cs typeface="Times New Roman"/>
            </a:endParaRPr>
          </a:p>
          <a:p>
            <a:pPr>
              <a:buNone/>
            </a:pPr>
            <a:endParaRPr lang="es-AR" sz="2400" b="1" i="1" dirty="0">
              <a:latin typeface="Baskerville Old Face" panose="02020602080505020303" pitchFamily="18" charset="0"/>
            </a:endParaRPr>
          </a:p>
        </p:txBody>
      </p:sp>
      <p:pic>
        <p:nvPicPr>
          <p:cNvPr id="2" name="1 Image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19672" y="3172181"/>
            <a:ext cx="5976664" cy="3536057"/>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0" y="0"/>
            <a:ext cx="9144000" cy="6858000"/>
          </a:xfrm>
        </p:spPr>
        <p:txBody>
          <a:bodyPr/>
          <a:lstStyle/>
          <a:p>
            <a:pPr algn="just">
              <a:spcAft>
                <a:spcPts val="0"/>
              </a:spcAft>
            </a:pPr>
            <a:endParaRPr lang="es-AR" dirty="0" smtClean="0">
              <a:solidFill>
                <a:srgbClr val="000000"/>
              </a:solidFill>
              <a:latin typeface="Times New Roman"/>
              <a:ea typeface="Times New Roman"/>
              <a:cs typeface="Times New Roman"/>
            </a:endParaRPr>
          </a:p>
          <a:p>
            <a:pPr marL="0" indent="0" algn="r">
              <a:spcAft>
                <a:spcPts val="0"/>
              </a:spcAft>
              <a:buNone/>
            </a:pPr>
            <a:endParaRPr lang="es-AR" dirty="0">
              <a:solidFill>
                <a:srgbClr val="000000"/>
              </a:solidFill>
              <a:latin typeface="Times New Roman"/>
              <a:ea typeface="Arial Unicode MS" panose="020B0604020202020204" pitchFamily="34" charset="-128"/>
              <a:cs typeface="Times New Roman"/>
            </a:endParaRPr>
          </a:p>
          <a:p>
            <a:pPr marL="0" indent="0" algn="r">
              <a:spcAft>
                <a:spcPts val="0"/>
              </a:spcAft>
              <a:buNone/>
            </a:pPr>
            <a:endParaRPr lang="es-AR" sz="2400" b="1" i="1" dirty="0" smtClean="0">
              <a:solidFill>
                <a:srgbClr val="000000"/>
              </a:solidFill>
              <a:latin typeface="Times New Roman"/>
              <a:ea typeface="Arial Unicode MS" panose="020B0604020202020204" pitchFamily="34" charset="-128"/>
              <a:cs typeface="Times New Roman"/>
            </a:endParaRPr>
          </a:p>
          <a:p>
            <a:pPr marL="0" indent="0" algn="r">
              <a:spcAft>
                <a:spcPts val="0"/>
              </a:spcAft>
              <a:buNone/>
            </a:pPr>
            <a:r>
              <a:rPr lang="es-AR" sz="2400" b="1" i="1" dirty="0" smtClean="0">
                <a:solidFill>
                  <a:srgbClr val="000000"/>
                </a:solidFill>
                <a:latin typeface="Baskerville Old Face" panose="02020602080505020303" pitchFamily="18" charset="0"/>
                <a:ea typeface="Arial Unicode MS" panose="020B0604020202020204" pitchFamily="34" charset="-128"/>
                <a:cs typeface="Arial Unicode MS" panose="020B0604020202020204" pitchFamily="34" charset="-128"/>
              </a:rPr>
              <a:t>Son </a:t>
            </a:r>
            <a:r>
              <a:rPr lang="es-AR" sz="2400" b="1" i="1" dirty="0">
                <a:solidFill>
                  <a:srgbClr val="000000"/>
                </a:solidFill>
                <a:latin typeface="Baskerville Old Face" panose="02020602080505020303" pitchFamily="18" charset="0"/>
                <a:ea typeface="Arial Unicode MS" panose="020B0604020202020204" pitchFamily="34" charset="-128"/>
                <a:cs typeface="Arial Unicode MS" panose="020B0604020202020204" pitchFamily="34" charset="-128"/>
              </a:rPr>
              <a:t>convocados los hermanos, </a:t>
            </a:r>
            <a:endParaRPr lang="es-AR" sz="2400" b="1" i="1" dirty="0" smtClean="0">
              <a:solidFill>
                <a:srgbClr val="000000"/>
              </a:solidFill>
              <a:latin typeface="Baskerville Old Face" panose="02020602080505020303" pitchFamily="18" charset="0"/>
              <a:ea typeface="Arial Unicode MS" panose="020B0604020202020204" pitchFamily="34" charset="-128"/>
              <a:cs typeface="Arial Unicode MS" panose="020B0604020202020204" pitchFamily="34" charset="-128"/>
            </a:endParaRPr>
          </a:p>
          <a:p>
            <a:pPr marL="0" indent="0" algn="r">
              <a:spcAft>
                <a:spcPts val="0"/>
              </a:spcAft>
              <a:buNone/>
            </a:pPr>
            <a:r>
              <a:rPr lang="es-AR" sz="2400" b="1" i="1" dirty="0" smtClean="0">
                <a:solidFill>
                  <a:srgbClr val="000000"/>
                </a:solidFill>
                <a:latin typeface="Baskerville Old Face" panose="02020602080505020303" pitchFamily="18" charset="0"/>
                <a:ea typeface="Arial Unicode MS" panose="020B0604020202020204" pitchFamily="34" charset="-128"/>
                <a:cs typeface="Arial Unicode MS" panose="020B0604020202020204" pitchFamily="34" charset="-128"/>
              </a:rPr>
              <a:t>llega </a:t>
            </a:r>
            <a:r>
              <a:rPr lang="es-AR" sz="2400" b="1" i="1" dirty="0">
                <a:solidFill>
                  <a:srgbClr val="000000"/>
                </a:solidFill>
                <a:latin typeface="Baskerville Old Face" panose="02020602080505020303" pitchFamily="18" charset="0"/>
                <a:ea typeface="Arial Unicode MS" panose="020B0604020202020204" pitchFamily="34" charset="-128"/>
                <a:cs typeface="Arial Unicode MS" panose="020B0604020202020204" pitchFamily="34" charset="-128"/>
              </a:rPr>
              <a:t>la gente, </a:t>
            </a:r>
            <a:endParaRPr lang="es-AR" sz="2400" b="1" i="1" dirty="0" smtClean="0">
              <a:solidFill>
                <a:srgbClr val="000000"/>
              </a:solidFill>
              <a:latin typeface="Baskerville Old Face" panose="02020602080505020303" pitchFamily="18" charset="0"/>
              <a:ea typeface="Arial Unicode MS" panose="020B0604020202020204" pitchFamily="34" charset="-128"/>
              <a:cs typeface="Arial Unicode MS" panose="020B0604020202020204" pitchFamily="34" charset="-128"/>
            </a:endParaRPr>
          </a:p>
          <a:p>
            <a:pPr marL="0" indent="0" algn="r">
              <a:spcAft>
                <a:spcPts val="0"/>
              </a:spcAft>
              <a:buNone/>
            </a:pPr>
            <a:r>
              <a:rPr lang="es-AR" sz="2400" b="1" i="1" dirty="0" smtClean="0">
                <a:solidFill>
                  <a:srgbClr val="000000"/>
                </a:solidFill>
                <a:latin typeface="Baskerville Old Face" panose="02020602080505020303" pitchFamily="18" charset="0"/>
                <a:ea typeface="Arial Unicode MS" panose="020B0604020202020204" pitchFamily="34" charset="-128"/>
                <a:cs typeface="Arial Unicode MS" panose="020B0604020202020204" pitchFamily="34" charset="-128"/>
              </a:rPr>
              <a:t>el </a:t>
            </a:r>
            <a:r>
              <a:rPr lang="es-AR" sz="2400" b="1" i="1" dirty="0">
                <a:solidFill>
                  <a:srgbClr val="000000"/>
                </a:solidFill>
                <a:latin typeface="Baskerville Old Face" panose="02020602080505020303" pitchFamily="18" charset="0"/>
                <a:ea typeface="Arial Unicode MS" panose="020B0604020202020204" pitchFamily="34" charset="-128"/>
                <a:cs typeface="Arial Unicode MS" panose="020B0604020202020204" pitchFamily="34" charset="-128"/>
              </a:rPr>
              <a:t>bosque resuena de voces, </a:t>
            </a:r>
            <a:endParaRPr lang="es-AR" sz="2400" b="1" i="1" dirty="0" smtClean="0">
              <a:solidFill>
                <a:srgbClr val="000000"/>
              </a:solidFill>
              <a:latin typeface="Baskerville Old Face" panose="02020602080505020303" pitchFamily="18" charset="0"/>
              <a:ea typeface="Arial Unicode MS" panose="020B0604020202020204" pitchFamily="34" charset="-128"/>
              <a:cs typeface="Arial Unicode MS" panose="020B0604020202020204" pitchFamily="34" charset="-128"/>
            </a:endParaRPr>
          </a:p>
          <a:p>
            <a:pPr marL="0" indent="0" algn="r">
              <a:spcAft>
                <a:spcPts val="0"/>
              </a:spcAft>
              <a:buNone/>
            </a:pPr>
            <a:r>
              <a:rPr lang="es-AR" sz="2400" b="1" i="1" dirty="0" smtClean="0">
                <a:solidFill>
                  <a:srgbClr val="000000"/>
                </a:solidFill>
                <a:latin typeface="Baskerville Old Face" panose="02020602080505020303" pitchFamily="18" charset="0"/>
                <a:ea typeface="Arial Unicode MS" panose="020B0604020202020204" pitchFamily="34" charset="-128"/>
                <a:cs typeface="Arial Unicode MS" panose="020B0604020202020204" pitchFamily="34" charset="-128"/>
              </a:rPr>
              <a:t>y </a:t>
            </a:r>
            <a:r>
              <a:rPr lang="es-AR" sz="2400" b="1" i="1" dirty="0">
                <a:solidFill>
                  <a:srgbClr val="000000"/>
                </a:solidFill>
                <a:latin typeface="Baskerville Old Face" panose="02020602080505020303" pitchFamily="18" charset="0"/>
                <a:ea typeface="Arial Unicode MS" panose="020B0604020202020204" pitchFamily="34" charset="-128"/>
                <a:cs typeface="Arial Unicode MS" panose="020B0604020202020204" pitchFamily="34" charset="-128"/>
              </a:rPr>
              <a:t>aquella noche bendita, </a:t>
            </a:r>
            <a:endParaRPr lang="es-AR" sz="2400" b="1" i="1" dirty="0" smtClean="0">
              <a:solidFill>
                <a:srgbClr val="000000"/>
              </a:solidFill>
              <a:latin typeface="Baskerville Old Face" panose="02020602080505020303" pitchFamily="18" charset="0"/>
              <a:ea typeface="Arial Unicode MS" panose="020B0604020202020204" pitchFamily="34" charset="-128"/>
              <a:cs typeface="Arial Unicode MS" panose="020B0604020202020204" pitchFamily="34" charset="-128"/>
            </a:endParaRPr>
          </a:p>
          <a:p>
            <a:pPr marL="0" indent="0" algn="r">
              <a:spcAft>
                <a:spcPts val="0"/>
              </a:spcAft>
              <a:buNone/>
            </a:pPr>
            <a:r>
              <a:rPr lang="es-AR" sz="2400" b="1" i="1" dirty="0" smtClean="0">
                <a:solidFill>
                  <a:srgbClr val="000000"/>
                </a:solidFill>
                <a:latin typeface="Baskerville Old Face" panose="02020602080505020303" pitchFamily="18" charset="0"/>
                <a:ea typeface="Arial Unicode MS" panose="020B0604020202020204" pitchFamily="34" charset="-128"/>
                <a:cs typeface="Arial Unicode MS" panose="020B0604020202020204" pitchFamily="34" charset="-128"/>
              </a:rPr>
              <a:t>esmaltada </a:t>
            </a:r>
            <a:r>
              <a:rPr lang="es-AR" sz="2400" b="1" i="1" dirty="0">
                <a:solidFill>
                  <a:srgbClr val="000000"/>
                </a:solidFill>
                <a:latin typeface="Baskerville Old Face" panose="02020602080505020303" pitchFamily="18" charset="0"/>
                <a:ea typeface="Arial Unicode MS" panose="020B0604020202020204" pitchFamily="34" charset="-128"/>
                <a:cs typeface="Arial Unicode MS" panose="020B0604020202020204" pitchFamily="34" charset="-128"/>
              </a:rPr>
              <a:t>profusamente de claras luces </a:t>
            </a:r>
            <a:endParaRPr lang="es-AR" sz="2400" b="1" i="1" dirty="0" smtClean="0">
              <a:solidFill>
                <a:srgbClr val="000000"/>
              </a:solidFill>
              <a:latin typeface="Baskerville Old Face" panose="02020602080505020303" pitchFamily="18" charset="0"/>
              <a:ea typeface="Arial Unicode MS" panose="020B0604020202020204" pitchFamily="34" charset="-128"/>
              <a:cs typeface="Arial Unicode MS" panose="020B0604020202020204" pitchFamily="34" charset="-128"/>
            </a:endParaRPr>
          </a:p>
          <a:p>
            <a:pPr marL="0" indent="0" algn="r">
              <a:spcAft>
                <a:spcPts val="0"/>
              </a:spcAft>
              <a:buNone/>
            </a:pPr>
            <a:r>
              <a:rPr lang="es-AR" sz="2400" b="1" i="1" dirty="0" smtClean="0">
                <a:solidFill>
                  <a:srgbClr val="000000"/>
                </a:solidFill>
                <a:latin typeface="Baskerville Old Face" panose="02020602080505020303" pitchFamily="18" charset="0"/>
                <a:ea typeface="Arial Unicode MS" panose="020B0604020202020204" pitchFamily="34" charset="-128"/>
                <a:cs typeface="Arial Unicode MS" panose="020B0604020202020204" pitchFamily="34" charset="-128"/>
              </a:rPr>
              <a:t>y </a:t>
            </a:r>
            <a:r>
              <a:rPr lang="es-AR" sz="2400" b="1" i="1" dirty="0">
                <a:solidFill>
                  <a:srgbClr val="000000"/>
                </a:solidFill>
                <a:latin typeface="Baskerville Old Face" panose="02020602080505020303" pitchFamily="18" charset="0"/>
                <a:ea typeface="Arial Unicode MS" panose="020B0604020202020204" pitchFamily="34" charset="-128"/>
                <a:cs typeface="Arial Unicode MS" panose="020B0604020202020204" pitchFamily="34" charset="-128"/>
              </a:rPr>
              <a:t>con sonoros conciertos </a:t>
            </a:r>
            <a:endParaRPr lang="es-AR" sz="2400" b="1" i="1" dirty="0" smtClean="0">
              <a:solidFill>
                <a:srgbClr val="000000"/>
              </a:solidFill>
              <a:latin typeface="Baskerville Old Face" panose="02020602080505020303" pitchFamily="18" charset="0"/>
              <a:ea typeface="Arial Unicode MS" panose="020B0604020202020204" pitchFamily="34" charset="-128"/>
              <a:cs typeface="Arial Unicode MS" panose="020B0604020202020204" pitchFamily="34" charset="-128"/>
            </a:endParaRPr>
          </a:p>
          <a:p>
            <a:pPr marL="0" indent="0" algn="r">
              <a:spcAft>
                <a:spcPts val="0"/>
              </a:spcAft>
              <a:buNone/>
            </a:pPr>
            <a:r>
              <a:rPr lang="es-AR" sz="2400" b="1" i="1" dirty="0" smtClean="0">
                <a:solidFill>
                  <a:srgbClr val="000000"/>
                </a:solidFill>
                <a:latin typeface="Baskerville Old Face" panose="02020602080505020303" pitchFamily="18" charset="0"/>
                <a:ea typeface="Arial Unicode MS" panose="020B0604020202020204" pitchFamily="34" charset="-128"/>
                <a:cs typeface="Arial Unicode MS" panose="020B0604020202020204" pitchFamily="34" charset="-128"/>
              </a:rPr>
              <a:t>de </a:t>
            </a:r>
            <a:r>
              <a:rPr lang="es-AR" sz="2400" b="1" i="1" dirty="0">
                <a:solidFill>
                  <a:srgbClr val="000000"/>
                </a:solidFill>
                <a:latin typeface="Baskerville Old Face" panose="02020602080505020303" pitchFamily="18" charset="0"/>
                <a:ea typeface="Arial Unicode MS" panose="020B0604020202020204" pitchFamily="34" charset="-128"/>
                <a:cs typeface="Arial Unicode MS" panose="020B0604020202020204" pitchFamily="34" charset="-128"/>
              </a:rPr>
              <a:t>voces de alabanza, </a:t>
            </a:r>
            <a:endParaRPr lang="es-AR" sz="2400" b="1" i="1" dirty="0" smtClean="0">
              <a:solidFill>
                <a:srgbClr val="000000"/>
              </a:solidFill>
              <a:latin typeface="Baskerville Old Face" panose="02020602080505020303" pitchFamily="18" charset="0"/>
              <a:ea typeface="Arial Unicode MS" panose="020B0604020202020204" pitchFamily="34" charset="-128"/>
              <a:cs typeface="Arial Unicode MS" panose="020B0604020202020204" pitchFamily="34" charset="-128"/>
            </a:endParaRPr>
          </a:p>
          <a:p>
            <a:pPr marL="0" indent="0" algn="r">
              <a:spcAft>
                <a:spcPts val="0"/>
              </a:spcAft>
              <a:buNone/>
            </a:pPr>
            <a:r>
              <a:rPr lang="es-AR" sz="2400" b="1" i="1" dirty="0" smtClean="0">
                <a:solidFill>
                  <a:srgbClr val="000000"/>
                </a:solidFill>
                <a:latin typeface="Baskerville Old Face" panose="02020602080505020303" pitchFamily="18" charset="0"/>
                <a:ea typeface="Arial Unicode MS" panose="020B0604020202020204" pitchFamily="34" charset="-128"/>
                <a:cs typeface="Arial Unicode MS" panose="020B0604020202020204" pitchFamily="34" charset="-128"/>
              </a:rPr>
              <a:t>se </a:t>
            </a:r>
            <a:r>
              <a:rPr lang="es-AR" sz="2400" b="1" i="1" dirty="0">
                <a:solidFill>
                  <a:srgbClr val="000000"/>
                </a:solidFill>
                <a:latin typeface="Baskerville Old Face" panose="02020602080505020303" pitchFamily="18" charset="0"/>
                <a:ea typeface="Arial Unicode MS" panose="020B0604020202020204" pitchFamily="34" charset="-128"/>
                <a:cs typeface="Arial Unicode MS" panose="020B0604020202020204" pitchFamily="34" charset="-128"/>
              </a:rPr>
              <a:t>convierte en esplendorosa y solemne.</a:t>
            </a:r>
            <a:endParaRPr lang="es-AR" sz="2400" b="1" i="1" dirty="0">
              <a:latin typeface="Baskerville Old Face" panose="02020602080505020303" pitchFamily="18" charset="0"/>
              <a:ea typeface="Arial Unicode MS" panose="020B0604020202020204" pitchFamily="34" charset="-128"/>
              <a:cs typeface="Arial Unicode MS" panose="020B0604020202020204" pitchFamily="34" charset="-128"/>
            </a:endParaRPr>
          </a:p>
          <a:p>
            <a:pPr algn="ctr">
              <a:buNone/>
            </a:pPr>
            <a:endParaRPr lang="es-AR" dirty="0" smtClean="0"/>
          </a:p>
        </p:txBody>
      </p:sp>
      <p:pic>
        <p:nvPicPr>
          <p:cNvPr id="1026" name="Picture 2" descr="C:\Users\Ivo\Downloads\Francisco antiguo.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528" y="1988840"/>
            <a:ext cx="3483387" cy="2592288"/>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0" y="0"/>
            <a:ext cx="9144000" cy="6858000"/>
          </a:xfrm>
        </p:spPr>
        <p:txBody>
          <a:bodyPr/>
          <a:lstStyle/>
          <a:p>
            <a:pPr>
              <a:buNone/>
            </a:pPr>
            <a:endParaRPr lang="es-AR" dirty="0" smtClean="0"/>
          </a:p>
          <a:p>
            <a:pPr>
              <a:buNone/>
            </a:pPr>
            <a:endParaRPr lang="es-AR" dirty="0" smtClean="0"/>
          </a:p>
          <a:p>
            <a:pPr>
              <a:buNone/>
            </a:pPr>
            <a:endParaRPr lang="es-AR" dirty="0" smtClean="0"/>
          </a:p>
          <a:p>
            <a:pPr>
              <a:buNone/>
            </a:pPr>
            <a:endParaRPr lang="es-AR" dirty="0" smtClean="0"/>
          </a:p>
          <a:p>
            <a:pPr>
              <a:buNone/>
            </a:pPr>
            <a:endParaRPr lang="es-AR" dirty="0" smtClean="0"/>
          </a:p>
        </p:txBody>
      </p:sp>
      <p:sp>
        <p:nvSpPr>
          <p:cNvPr id="2" name="1 Rectángulo"/>
          <p:cNvSpPr/>
          <p:nvPr/>
        </p:nvSpPr>
        <p:spPr>
          <a:xfrm>
            <a:off x="2286000" y="2967335"/>
            <a:ext cx="6318448" cy="2677656"/>
          </a:xfrm>
          <a:prstGeom prst="rect">
            <a:avLst/>
          </a:prstGeom>
        </p:spPr>
        <p:txBody>
          <a:bodyPr wrap="square">
            <a:spAutoFit/>
          </a:bodyPr>
          <a:lstStyle/>
          <a:p>
            <a:pPr algn="r"/>
            <a:r>
              <a:rPr lang="es-AR" sz="2400" b="1" i="1" dirty="0">
                <a:solidFill>
                  <a:srgbClr val="000000"/>
                </a:solidFill>
                <a:latin typeface="Baskerville Old Face" panose="02020602080505020303" pitchFamily="18" charset="0"/>
                <a:ea typeface="Times New Roman"/>
              </a:rPr>
              <a:t>El varón de Dios </a:t>
            </a:r>
            <a:endParaRPr lang="es-AR" sz="2400" b="1" i="1" dirty="0" smtClean="0">
              <a:solidFill>
                <a:srgbClr val="000000"/>
              </a:solidFill>
              <a:latin typeface="Baskerville Old Face" panose="02020602080505020303" pitchFamily="18" charset="0"/>
              <a:ea typeface="Times New Roman"/>
            </a:endParaRPr>
          </a:p>
          <a:p>
            <a:pPr algn="r"/>
            <a:r>
              <a:rPr lang="es-AR" sz="2400" b="1" i="1" dirty="0" smtClean="0">
                <a:solidFill>
                  <a:srgbClr val="000000"/>
                </a:solidFill>
                <a:latin typeface="Baskerville Old Face" panose="02020602080505020303" pitchFamily="18" charset="0"/>
                <a:ea typeface="Times New Roman"/>
              </a:rPr>
              <a:t>estaba </a:t>
            </a:r>
            <a:r>
              <a:rPr lang="es-AR" sz="2400" b="1" i="1" dirty="0">
                <a:solidFill>
                  <a:srgbClr val="000000"/>
                </a:solidFill>
                <a:latin typeface="Baskerville Old Face" panose="02020602080505020303" pitchFamily="18" charset="0"/>
                <a:ea typeface="Times New Roman"/>
              </a:rPr>
              <a:t>lleno de piedad </a:t>
            </a:r>
            <a:endParaRPr lang="es-AR" sz="2400" b="1" i="1" dirty="0" smtClean="0">
              <a:solidFill>
                <a:srgbClr val="000000"/>
              </a:solidFill>
              <a:latin typeface="Baskerville Old Face" panose="02020602080505020303" pitchFamily="18" charset="0"/>
              <a:ea typeface="Times New Roman"/>
            </a:endParaRPr>
          </a:p>
          <a:p>
            <a:pPr algn="r"/>
            <a:r>
              <a:rPr lang="es-AR" sz="2400" b="1" i="1" dirty="0" smtClean="0">
                <a:solidFill>
                  <a:srgbClr val="000000"/>
                </a:solidFill>
                <a:latin typeface="Baskerville Old Face" panose="02020602080505020303" pitchFamily="18" charset="0"/>
                <a:ea typeface="Times New Roman"/>
              </a:rPr>
              <a:t>ante </a:t>
            </a:r>
            <a:r>
              <a:rPr lang="es-AR" sz="2400" b="1" i="1" dirty="0">
                <a:solidFill>
                  <a:srgbClr val="000000"/>
                </a:solidFill>
                <a:latin typeface="Baskerville Old Face" panose="02020602080505020303" pitchFamily="18" charset="0"/>
                <a:ea typeface="Times New Roman"/>
              </a:rPr>
              <a:t>el pesebre, </a:t>
            </a:r>
            <a:endParaRPr lang="es-AR" sz="2400" b="1" i="1" dirty="0" smtClean="0">
              <a:solidFill>
                <a:srgbClr val="000000"/>
              </a:solidFill>
              <a:latin typeface="Baskerville Old Face" panose="02020602080505020303" pitchFamily="18" charset="0"/>
              <a:ea typeface="Times New Roman"/>
            </a:endParaRPr>
          </a:p>
          <a:p>
            <a:pPr algn="r"/>
            <a:r>
              <a:rPr lang="es-AR" sz="2400" b="1" i="1" dirty="0" smtClean="0">
                <a:solidFill>
                  <a:srgbClr val="000000"/>
                </a:solidFill>
                <a:latin typeface="Baskerville Old Face" panose="02020602080505020303" pitchFamily="18" charset="0"/>
                <a:ea typeface="Times New Roman"/>
              </a:rPr>
              <a:t>con </a:t>
            </a:r>
            <a:r>
              <a:rPr lang="es-AR" sz="2400" b="1" i="1" dirty="0">
                <a:solidFill>
                  <a:srgbClr val="000000"/>
                </a:solidFill>
                <a:latin typeface="Baskerville Old Face" panose="02020602080505020303" pitchFamily="18" charset="0"/>
                <a:ea typeface="Times New Roman"/>
              </a:rPr>
              <a:t>los ojos arrasados </a:t>
            </a:r>
            <a:endParaRPr lang="es-AR" sz="2400" b="1" i="1" dirty="0" smtClean="0">
              <a:solidFill>
                <a:srgbClr val="000000"/>
              </a:solidFill>
              <a:latin typeface="Baskerville Old Face" panose="02020602080505020303" pitchFamily="18" charset="0"/>
              <a:ea typeface="Times New Roman"/>
            </a:endParaRPr>
          </a:p>
          <a:p>
            <a:pPr algn="r"/>
            <a:r>
              <a:rPr lang="es-AR" sz="2400" b="1" i="1" dirty="0" smtClean="0">
                <a:solidFill>
                  <a:srgbClr val="000000"/>
                </a:solidFill>
                <a:latin typeface="Baskerville Old Face" panose="02020602080505020303" pitchFamily="18" charset="0"/>
                <a:ea typeface="Times New Roman"/>
              </a:rPr>
              <a:t>en </a:t>
            </a:r>
            <a:r>
              <a:rPr lang="es-AR" sz="2400" b="1" i="1" dirty="0">
                <a:solidFill>
                  <a:srgbClr val="000000"/>
                </a:solidFill>
                <a:latin typeface="Baskerville Old Face" panose="02020602080505020303" pitchFamily="18" charset="0"/>
                <a:ea typeface="Times New Roman"/>
              </a:rPr>
              <a:t>lágrimas </a:t>
            </a:r>
            <a:endParaRPr lang="es-AR" sz="2400" b="1" i="1" dirty="0" smtClean="0">
              <a:solidFill>
                <a:srgbClr val="000000"/>
              </a:solidFill>
              <a:latin typeface="Baskerville Old Face" panose="02020602080505020303" pitchFamily="18" charset="0"/>
              <a:ea typeface="Times New Roman"/>
            </a:endParaRPr>
          </a:p>
          <a:p>
            <a:pPr algn="r"/>
            <a:r>
              <a:rPr lang="es-AR" sz="2400" b="1" i="1" dirty="0" smtClean="0">
                <a:solidFill>
                  <a:srgbClr val="000000"/>
                </a:solidFill>
                <a:latin typeface="Baskerville Old Face" panose="02020602080505020303" pitchFamily="18" charset="0"/>
                <a:ea typeface="Times New Roman"/>
              </a:rPr>
              <a:t>y </a:t>
            </a:r>
            <a:r>
              <a:rPr lang="es-AR" sz="2400" b="1" i="1" dirty="0">
                <a:solidFill>
                  <a:srgbClr val="000000"/>
                </a:solidFill>
                <a:latin typeface="Baskerville Old Face" panose="02020602080505020303" pitchFamily="18" charset="0"/>
                <a:ea typeface="Times New Roman"/>
              </a:rPr>
              <a:t>el corazón inundado </a:t>
            </a:r>
            <a:endParaRPr lang="es-AR" sz="2400" b="1" i="1" dirty="0" smtClean="0">
              <a:solidFill>
                <a:srgbClr val="000000"/>
              </a:solidFill>
              <a:latin typeface="Baskerville Old Face" panose="02020602080505020303" pitchFamily="18" charset="0"/>
              <a:ea typeface="Times New Roman"/>
            </a:endParaRPr>
          </a:p>
          <a:p>
            <a:pPr algn="r"/>
            <a:r>
              <a:rPr lang="es-AR" sz="2400" b="1" i="1" dirty="0" smtClean="0">
                <a:solidFill>
                  <a:srgbClr val="000000"/>
                </a:solidFill>
                <a:latin typeface="Baskerville Old Face" panose="02020602080505020303" pitchFamily="18" charset="0"/>
                <a:ea typeface="Times New Roman"/>
              </a:rPr>
              <a:t>de </a:t>
            </a:r>
            <a:r>
              <a:rPr lang="es-AR" sz="2400" b="1" i="1" dirty="0">
                <a:solidFill>
                  <a:srgbClr val="000000"/>
                </a:solidFill>
                <a:latin typeface="Baskerville Old Face" panose="02020602080505020303" pitchFamily="18" charset="0"/>
                <a:ea typeface="Times New Roman"/>
              </a:rPr>
              <a:t>gozo.</a:t>
            </a:r>
            <a:endParaRPr lang="es-AR" sz="2400" b="1" i="1" dirty="0">
              <a:latin typeface="Baskerville Old Face" panose="02020602080505020303" pitchFamily="18" charset="0"/>
            </a:endParaRPr>
          </a:p>
        </p:txBody>
      </p:sp>
      <p:pic>
        <p:nvPicPr>
          <p:cNvPr id="4" name="3 Imagen"/>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9512" y="424976"/>
            <a:ext cx="4699175" cy="6016264"/>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artoné">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322</TotalTime>
  <Words>525</Words>
  <Application>Microsoft Office PowerPoint</Application>
  <PresentationFormat>Presentación en pantalla (4:3)</PresentationFormat>
  <Paragraphs>85</Paragraphs>
  <Slides>16</Slides>
  <Notes>2</Notes>
  <HiddenSlides>0</HiddenSlides>
  <MMClips>0</MMClips>
  <ScaleCrop>false</ScaleCrop>
  <HeadingPairs>
    <vt:vector size="4" baseType="variant">
      <vt:variant>
        <vt:lpstr>Tema</vt:lpstr>
      </vt:variant>
      <vt:variant>
        <vt:i4>1</vt:i4>
      </vt:variant>
      <vt:variant>
        <vt:lpstr>Títulos de diapositiva</vt:lpstr>
      </vt:variant>
      <vt:variant>
        <vt:i4>16</vt:i4>
      </vt:variant>
    </vt:vector>
  </HeadingPairs>
  <TitlesOfParts>
    <vt:vector size="17" baseType="lpstr">
      <vt:lpstr>Tema de Office</vt:lpstr>
      <vt:lpstr>Pesebre viviente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Oración para la Navidad</dc:title>
  <dc:creator>ivo</dc:creator>
  <cp:lastModifiedBy>Luffi</cp:lastModifiedBy>
  <cp:revision>69</cp:revision>
  <dcterms:created xsi:type="dcterms:W3CDTF">2015-12-17T20:56:20Z</dcterms:created>
  <dcterms:modified xsi:type="dcterms:W3CDTF">2016-12-28T20:45:27Z</dcterms:modified>
</cp:coreProperties>
</file>